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ink/ink1.xml" ContentType="application/inkml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2" r:id="rId4"/>
    <p:sldId id="259" r:id="rId5"/>
    <p:sldId id="275" r:id="rId6"/>
    <p:sldId id="284" r:id="rId7"/>
    <p:sldId id="279" r:id="rId8"/>
    <p:sldId id="281" r:id="rId9"/>
    <p:sldId id="282" r:id="rId10"/>
    <p:sldId id="261" r:id="rId11"/>
    <p:sldId id="267" r:id="rId12"/>
    <p:sldId id="270" r:id="rId13"/>
    <p:sldId id="274" r:id="rId14"/>
    <p:sldId id="269" r:id="rId15"/>
    <p:sldId id="271" r:id="rId16"/>
    <p:sldId id="272" r:id="rId17"/>
    <p:sldId id="287" r:id="rId18"/>
    <p:sldId id="288" r:id="rId19"/>
    <p:sldId id="290" r:id="rId20"/>
    <p:sldId id="291" r:id="rId21"/>
    <p:sldId id="292" r:id="rId22"/>
    <p:sldId id="293" r:id="rId23"/>
    <p:sldId id="296" r:id="rId24"/>
    <p:sldId id="298" r:id="rId25"/>
    <p:sldId id="299" r:id="rId26"/>
    <p:sldId id="300" r:id="rId27"/>
    <p:sldId id="297" r:id="rId28"/>
    <p:sldId id="273" r:id="rId29"/>
    <p:sldId id="283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1-01-07T12:32:40.7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11361 13097</inkml:trace>
  <inkml:trace contextRef="#ctx0" brushRef="#br0" timeOffset="895.0044">11361 13097</inkml:trace>
  <inkml:trace contextRef="#ctx0" brushRef="#br0" timeOffset="2109.9097">11361 13097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60C994-6368-40D5-9645-CFA34E6641F0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C06F5-8FD5-49BC-A482-B2B8ADAE38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140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C06F5-8FD5-49BC-A482-B2B8ADAE38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6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724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3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4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5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195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6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581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88D96-CDF5-4E46-A7E0-50CD61FB3B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6E8B0-087A-412A-83A2-F2ACD6A8D1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4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Autonomic Nervous Syste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240" y="4114800"/>
            <a:ext cx="6065520" cy="1836343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Mascara </a:t>
            </a:r>
            <a:r>
              <a:rPr lang="en-US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Ghassan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Physiology 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</a:p>
          <a:p>
            <a:pPr>
              <a:lnSpc>
                <a:spcPct val="150000"/>
              </a:lnSpc>
              <a:defRPr/>
            </a:pP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</a:t>
            </a:r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Medicine\ University </a:t>
            </a:r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kern="10" dirty="0" err="1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Basrah</a:t>
            </a:r>
            <a:endParaRPr lang="en-AU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HP\Desktop\fifth_copy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021" y="92411"/>
            <a:ext cx="15573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28600"/>
            <a:ext cx="1409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56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24"/>
    </mc:Choice>
    <mc:Fallback xmlns="">
      <p:transition spd="slow" advTm="1582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971"/>
            <a:ext cx="10515600" cy="493599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ANS acts within a reflex arc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receptor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(glands, muscles)  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 Afferent n.    →   integration in the C.N.S  →   </a:t>
            </a:r>
            <a:r>
              <a:rPr lang="en-GB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Efferent n.  →   effector. (muscle, glands).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9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8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604"/>
    </mc:Choice>
    <mc:Fallback xmlns="">
      <p:transition spd="slow" advTm="6660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623" y="403761"/>
            <a:ext cx="3953813" cy="1360645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Sympathetic NS</a:t>
            </a:r>
            <a:b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Fight or Flight</a:t>
            </a:r>
            <a:endParaRPr lang="en-US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58" y="1925313"/>
            <a:ext cx="3364537" cy="21572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9" y="3721995"/>
            <a:ext cx="4120166" cy="26833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7744" y="2298801"/>
            <a:ext cx="36704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Parasympathetic NS</a:t>
            </a:r>
          </a:p>
          <a:p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 and Digest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10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04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268"/>
    </mc:Choice>
    <mc:Fallback xmlns="">
      <p:transition spd="slow" advTm="1162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83" y="494890"/>
            <a:ext cx="5369725" cy="5868219"/>
          </a:xfrm>
          <a:prstGeom prst="rect">
            <a:avLst/>
          </a:prstGeom>
        </p:spPr>
      </p:pic>
      <p:sp>
        <p:nvSpPr>
          <p:cNvPr id="8" name="Right Brace 7"/>
          <p:cNvSpPr/>
          <p:nvPr/>
        </p:nvSpPr>
        <p:spPr>
          <a:xfrm>
            <a:off x="4050308" y="1841864"/>
            <a:ext cx="470262" cy="186798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68163" y="1841863"/>
            <a:ext cx="4062549" cy="18679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959885" y="2360358"/>
            <a:ext cx="3508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Thoracic segments T1-T12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Lumbar segments L1-L2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30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8"/>
    </mc:Choice>
    <mc:Fallback xmlns="">
      <p:transition spd="slow" advTm="31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736575" y="927463"/>
            <a:ext cx="4718850" cy="5249500"/>
          </a:xfr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12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15"/>
    </mc:Choice>
    <mc:Fallback xmlns="">
      <p:transition spd="slow" advTm="2811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/>
          <p:nvPr/>
        </p:nvCxnSpPr>
        <p:spPr>
          <a:xfrm flipH="1">
            <a:off x="4752304" y="3915177"/>
            <a:ext cx="643944" cy="50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173533" y="2511381"/>
            <a:ext cx="425002" cy="727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5" y="643944"/>
            <a:ext cx="7881870" cy="5460642"/>
          </a:xfrm>
          <a:prstGeom prst="rect">
            <a:avLst/>
          </a:prstGeom>
        </p:spPr>
      </p:pic>
      <p:sp>
        <p:nvSpPr>
          <p:cNvPr id="11" name="4-Point Star 10"/>
          <p:cNvSpPr/>
          <p:nvPr/>
        </p:nvSpPr>
        <p:spPr>
          <a:xfrm>
            <a:off x="4621676" y="2228045"/>
            <a:ext cx="130628" cy="156755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348679" y="2391508"/>
            <a:ext cx="1858690" cy="1266092"/>
          </a:xfrm>
          <a:custGeom>
            <a:avLst/>
            <a:gdLst>
              <a:gd name="connsiteX0" fmla="*/ 293659 w 1858690"/>
              <a:gd name="connsiteY0" fmla="*/ 0 h 1266092"/>
              <a:gd name="connsiteX1" fmla="*/ 82644 w 1858690"/>
              <a:gd name="connsiteY1" fmla="*/ 175846 h 1266092"/>
              <a:gd name="connsiteX2" fmla="*/ 82644 w 1858690"/>
              <a:gd name="connsiteY2" fmla="*/ 175846 h 1266092"/>
              <a:gd name="connsiteX3" fmla="*/ 12306 w 1858690"/>
              <a:gd name="connsiteY3" fmla="*/ 316523 h 1266092"/>
              <a:gd name="connsiteX4" fmla="*/ 12306 w 1858690"/>
              <a:gd name="connsiteY4" fmla="*/ 422030 h 1266092"/>
              <a:gd name="connsiteX5" fmla="*/ 135398 w 1858690"/>
              <a:gd name="connsiteY5" fmla="*/ 474784 h 1266092"/>
              <a:gd name="connsiteX6" fmla="*/ 223321 w 1858690"/>
              <a:gd name="connsiteY6" fmla="*/ 562707 h 1266092"/>
              <a:gd name="connsiteX7" fmla="*/ 276075 w 1858690"/>
              <a:gd name="connsiteY7" fmla="*/ 633046 h 1266092"/>
              <a:gd name="connsiteX8" fmla="*/ 381583 w 1858690"/>
              <a:gd name="connsiteY8" fmla="*/ 668215 h 1266092"/>
              <a:gd name="connsiteX9" fmla="*/ 504675 w 1858690"/>
              <a:gd name="connsiteY9" fmla="*/ 756138 h 1266092"/>
              <a:gd name="connsiteX10" fmla="*/ 539844 w 1858690"/>
              <a:gd name="connsiteY10" fmla="*/ 879230 h 1266092"/>
              <a:gd name="connsiteX11" fmla="*/ 662936 w 1858690"/>
              <a:gd name="connsiteY11" fmla="*/ 967154 h 1266092"/>
              <a:gd name="connsiteX12" fmla="*/ 715690 w 1858690"/>
              <a:gd name="connsiteY12" fmla="*/ 1055077 h 1266092"/>
              <a:gd name="connsiteX13" fmla="*/ 873952 w 1858690"/>
              <a:gd name="connsiteY13" fmla="*/ 1178169 h 1266092"/>
              <a:gd name="connsiteX14" fmla="*/ 1032213 w 1858690"/>
              <a:gd name="connsiteY14" fmla="*/ 1248507 h 1266092"/>
              <a:gd name="connsiteX15" fmla="*/ 1172890 w 1858690"/>
              <a:gd name="connsiteY15" fmla="*/ 1266092 h 1266092"/>
              <a:gd name="connsiteX16" fmla="*/ 1366321 w 1858690"/>
              <a:gd name="connsiteY16" fmla="*/ 1248507 h 1266092"/>
              <a:gd name="connsiteX17" fmla="*/ 1524583 w 1858690"/>
              <a:gd name="connsiteY17" fmla="*/ 1213338 h 1266092"/>
              <a:gd name="connsiteX18" fmla="*/ 1735598 w 1858690"/>
              <a:gd name="connsiteY18" fmla="*/ 1125415 h 1266092"/>
              <a:gd name="connsiteX19" fmla="*/ 1858690 w 1858690"/>
              <a:gd name="connsiteY19" fmla="*/ 1055077 h 1266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58690" h="1266092">
                <a:moveTo>
                  <a:pt x="293659" y="0"/>
                </a:moveTo>
                <a:lnTo>
                  <a:pt x="82644" y="175846"/>
                </a:lnTo>
                <a:lnTo>
                  <a:pt x="82644" y="175846"/>
                </a:lnTo>
                <a:cubicBezTo>
                  <a:pt x="70921" y="199292"/>
                  <a:pt x="24029" y="275492"/>
                  <a:pt x="12306" y="316523"/>
                </a:cubicBezTo>
                <a:cubicBezTo>
                  <a:pt x="583" y="357554"/>
                  <a:pt x="-8209" y="395653"/>
                  <a:pt x="12306" y="422030"/>
                </a:cubicBezTo>
                <a:cubicBezTo>
                  <a:pt x="32821" y="448407"/>
                  <a:pt x="100229" y="451338"/>
                  <a:pt x="135398" y="474784"/>
                </a:cubicBezTo>
                <a:cubicBezTo>
                  <a:pt x="170567" y="498230"/>
                  <a:pt x="199875" y="536330"/>
                  <a:pt x="223321" y="562707"/>
                </a:cubicBezTo>
                <a:cubicBezTo>
                  <a:pt x="246767" y="589084"/>
                  <a:pt x="249698" y="615461"/>
                  <a:pt x="276075" y="633046"/>
                </a:cubicBezTo>
                <a:cubicBezTo>
                  <a:pt x="302452" y="650631"/>
                  <a:pt x="343483" y="647700"/>
                  <a:pt x="381583" y="668215"/>
                </a:cubicBezTo>
                <a:cubicBezTo>
                  <a:pt x="419683" y="688730"/>
                  <a:pt x="478298" y="720969"/>
                  <a:pt x="504675" y="756138"/>
                </a:cubicBezTo>
                <a:cubicBezTo>
                  <a:pt x="531052" y="791307"/>
                  <a:pt x="513467" y="844061"/>
                  <a:pt x="539844" y="879230"/>
                </a:cubicBezTo>
                <a:cubicBezTo>
                  <a:pt x="566221" y="914399"/>
                  <a:pt x="633628" y="937846"/>
                  <a:pt x="662936" y="967154"/>
                </a:cubicBezTo>
                <a:cubicBezTo>
                  <a:pt x="692244" y="996462"/>
                  <a:pt x="680521" y="1019908"/>
                  <a:pt x="715690" y="1055077"/>
                </a:cubicBezTo>
                <a:cubicBezTo>
                  <a:pt x="750859" y="1090246"/>
                  <a:pt x="821198" y="1145931"/>
                  <a:pt x="873952" y="1178169"/>
                </a:cubicBezTo>
                <a:cubicBezTo>
                  <a:pt x="926706" y="1210407"/>
                  <a:pt x="982390" y="1233853"/>
                  <a:pt x="1032213" y="1248507"/>
                </a:cubicBezTo>
                <a:cubicBezTo>
                  <a:pt x="1082036" y="1263161"/>
                  <a:pt x="1117205" y="1266092"/>
                  <a:pt x="1172890" y="1266092"/>
                </a:cubicBezTo>
                <a:cubicBezTo>
                  <a:pt x="1228575" y="1266092"/>
                  <a:pt x="1307706" y="1257299"/>
                  <a:pt x="1366321" y="1248507"/>
                </a:cubicBezTo>
                <a:cubicBezTo>
                  <a:pt x="1424937" y="1239715"/>
                  <a:pt x="1463037" y="1233853"/>
                  <a:pt x="1524583" y="1213338"/>
                </a:cubicBezTo>
                <a:cubicBezTo>
                  <a:pt x="1586129" y="1192823"/>
                  <a:pt x="1679914" y="1151792"/>
                  <a:pt x="1735598" y="1125415"/>
                </a:cubicBezTo>
                <a:cubicBezTo>
                  <a:pt x="1791283" y="1099038"/>
                  <a:pt x="1824986" y="1077057"/>
                  <a:pt x="1858690" y="1055077"/>
                </a:cubicBezTo>
              </a:path>
            </a:pathLst>
          </a:cu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5046785" y="3033021"/>
            <a:ext cx="2414987" cy="1644487"/>
          </a:xfrm>
          <a:custGeom>
            <a:avLst/>
            <a:gdLst>
              <a:gd name="connsiteX0" fmla="*/ 1758461 w 2414987"/>
              <a:gd name="connsiteY0" fmla="*/ 114625 h 1644487"/>
              <a:gd name="connsiteX1" fmla="*/ 2004646 w 2414987"/>
              <a:gd name="connsiteY1" fmla="*/ 9117 h 1644487"/>
              <a:gd name="connsiteX2" fmla="*/ 2162907 w 2414987"/>
              <a:gd name="connsiteY2" fmla="*/ 9117 h 1644487"/>
              <a:gd name="connsiteX3" fmla="*/ 2321169 w 2414987"/>
              <a:gd name="connsiteY3" fmla="*/ 9117 h 1644487"/>
              <a:gd name="connsiteX4" fmla="*/ 2409092 w 2414987"/>
              <a:gd name="connsiteY4" fmla="*/ 132210 h 1644487"/>
              <a:gd name="connsiteX5" fmla="*/ 2373923 w 2414987"/>
              <a:gd name="connsiteY5" fmla="*/ 360810 h 1644487"/>
              <a:gd name="connsiteX6" fmla="*/ 2110153 w 2414987"/>
              <a:gd name="connsiteY6" fmla="*/ 519071 h 1644487"/>
              <a:gd name="connsiteX7" fmla="*/ 1811215 w 2414987"/>
              <a:gd name="connsiteY7" fmla="*/ 554241 h 1644487"/>
              <a:gd name="connsiteX8" fmla="*/ 1389184 w 2414987"/>
              <a:gd name="connsiteY8" fmla="*/ 606994 h 1644487"/>
              <a:gd name="connsiteX9" fmla="*/ 1107830 w 2414987"/>
              <a:gd name="connsiteY9" fmla="*/ 712502 h 1644487"/>
              <a:gd name="connsiteX10" fmla="*/ 914400 w 2414987"/>
              <a:gd name="connsiteY10" fmla="*/ 800425 h 1644487"/>
              <a:gd name="connsiteX11" fmla="*/ 861646 w 2414987"/>
              <a:gd name="connsiteY11" fmla="*/ 853179 h 1644487"/>
              <a:gd name="connsiteX12" fmla="*/ 949569 w 2414987"/>
              <a:gd name="connsiteY12" fmla="*/ 1064194 h 1644487"/>
              <a:gd name="connsiteX13" fmla="*/ 984738 w 2414987"/>
              <a:gd name="connsiteY13" fmla="*/ 1204871 h 1644487"/>
              <a:gd name="connsiteX14" fmla="*/ 773723 w 2414987"/>
              <a:gd name="connsiteY14" fmla="*/ 1363133 h 1644487"/>
              <a:gd name="connsiteX15" fmla="*/ 580292 w 2414987"/>
              <a:gd name="connsiteY15" fmla="*/ 1503810 h 1644487"/>
              <a:gd name="connsiteX16" fmla="*/ 316523 w 2414987"/>
              <a:gd name="connsiteY16" fmla="*/ 1609317 h 1644487"/>
              <a:gd name="connsiteX17" fmla="*/ 0 w 2414987"/>
              <a:gd name="connsiteY17" fmla="*/ 1644487 h 1644487"/>
              <a:gd name="connsiteX18" fmla="*/ 0 w 2414987"/>
              <a:gd name="connsiteY18" fmla="*/ 1644487 h 164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414987" h="1644487">
                <a:moveTo>
                  <a:pt x="1758461" y="114625"/>
                </a:moveTo>
                <a:cubicBezTo>
                  <a:pt x="1847849" y="70663"/>
                  <a:pt x="1937238" y="26702"/>
                  <a:pt x="2004646" y="9117"/>
                </a:cubicBezTo>
                <a:cubicBezTo>
                  <a:pt x="2072054" y="-8468"/>
                  <a:pt x="2162907" y="9117"/>
                  <a:pt x="2162907" y="9117"/>
                </a:cubicBezTo>
                <a:cubicBezTo>
                  <a:pt x="2215661" y="9117"/>
                  <a:pt x="2280138" y="-11398"/>
                  <a:pt x="2321169" y="9117"/>
                </a:cubicBezTo>
                <a:cubicBezTo>
                  <a:pt x="2362200" y="29632"/>
                  <a:pt x="2400300" y="73594"/>
                  <a:pt x="2409092" y="132210"/>
                </a:cubicBezTo>
                <a:cubicBezTo>
                  <a:pt x="2417884" y="190826"/>
                  <a:pt x="2423746" y="296333"/>
                  <a:pt x="2373923" y="360810"/>
                </a:cubicBezTo>
                <a:cubicBezTo>
                  <a:pt x="2324100" y="425287"/>
                  <a:pt x="2203938" y="486833"/>
                  <a:pt x="2110153" y="519071"/>
                </a:cubicBezTo>
                <a:cubicBezTo>
                  <a:pt x="2016368" y="551310"/>
                  <a:pt x="1811215" y="554241"/>
                  <a:pt x="1811215" y="554241"/>
                </a:cubicBezTo>
                <a:cubicBezTo>
                  <a:pt x="1691054" y="568895"/>
                  <a:pt x="1506415" y="580617"/>
                  <a:pt x="1389184" y="606994"/>
                </a:cubicBezTo>
                <a:cubicBezTo>
                  <a:pt x="1271953" y="633371"/>
                  <a:pt x="1186961" y="680264"/>
                  <a:pt x="1107830" y="712502"/>
                </a:cubicBezTo>
                <a:cubicBezTo>
                  <a:pt x="1028699" y="744740"/>
                  <a:pt x="955431" y="776979"/>
                  <a:pt x="914400" y="800425"/>
                </a:cubicBezTo>
                <a:cubicBezTo>
                  <a:pt x="873369" y="823871"/>
                  <a:pt x="855784" y="809218"/>
                  <a:pt x="861646" y="853179"/>
                </a:cubicBezTo>
                <a:cubicBezTo>
                  <a:pt x="867507" y="897141"/>
                  <a:pt x="929054" y="1005579"/>
                  <a:pt x="949569" y="1064194"/>
                </a:cubicBezTo>
                <a:cubicBezTo>
                  <a:pt x="970084" y="1122809"/>
                  <a:pt x="1014046" y="1155048"/>
                  <a:pt x="984738" y="1204871"/>
                </a:cubicBezTo>
                <a:cubicBezTo>
                  <a:pt x="955430" y="1254694"/>
                  <a:pt x="841131" y="1313310"/>
                  <a:pt x="773723" y="1363133"/>
                </a:cubicBezTo>
                <a:cubicBezTo>
                  <a:pt x="706315" y="1412956"/>
                  <a:pt x="656492" y="1462779"/>
                  <a:pt x="580292" y="1503810"/>
                </a:cubicBezTo>
                <a:cubicBezTo>
                  <a:pt x="504092" y="1544841"/>
                  <a:pt x="413238" y="1585871"/>
                  <a:pt x="316523" y="1609317"/>
                </a:cubicBezTo>
                <a:cubicBezTo>
                  <a:pt x="219808" y="1632763"/>
                  <a:pt x="0" y="1644487"/>
                  <a:pt x="0" y="1644487"/>
                </a:cubicBezTo>
                <a:lnTo>
                  <a:pt x="0" y="1644487"/>
                </a:ln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6417960" y="3235569"/>
            <a:ext cx="141102" cy="351693"/>
          </a:xfrm>
          <a:custGeom>
            <a:avLst/>
            <a:gdLst>
              <a:gd name="connsiteX0" fmla="*/ 105932 w 141102"/>
              <a:gd name="connsiteY0" fmla="*/ 351693 h 351693"/>
              <a:gd name="connsiteX1" fmla="*/ 425 w 141102"/>
              <a:gd name="connsiteY1" fmla="*/ 246185 h 351693"/>
              <a:gd name="connsiteX2" fmla="*/ 141102 w 141102"/>
              <a:gd name="connsiteY2" fmla="*/ 0 h 351693"/>
              <a:gd name="connsiteX3" fmla="*/ 141102 w 141102"/>
              <a:gd name="connsiteY3" fmla="*/ 0 h 35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102" h="351693">
                <a:moveTo>
                  <a:pt x="105932" y="351693"/>
                </a:moveTo>
                <a:cubicBezTo>
                  <a:pt x="50247" y="328247"/>
                  <a:pt x="-5437" y="304801"/>
                  <a:pt x="425" y="246185"/>
                </a:cubicBezTo>
                <a:cubicBezTo>
                  <a:pt x="6287" y="187569"/>
                  <a:pt x="141102" y="0"/>
                  <a:pt x="141102" y="0"/>
                </a:cubicBezTo>
                <a:lnTo>
                  <a:pt x="141102" y="0"/>
                </a:ln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6559062" y="1846385"/>
            <a:ext cx="17586" cy="138769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559062" y="3657600"/>
            <a:ext cx="0" cy="1230923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 19"/>
          <p:cNvSpPr/>
          <p:nvPr/>
        </p:nvSpPr>
        <p:spPr>
          <a:xfrm>
            <a:off x="6479798" y="4853354"/>
            <a:ext cx="105308" cy="435707"/>
          </a:xfrm>
          <a:custGeom>
            <a:avLst/>
            <a:gdLst>
              <a:gd name="connsiteX0" fmla="*/ 61679 w 105308"/>
              <a:gd name="connsiteY0" fmla="*/ 0 h 435707"/>
              <a:gd name="connsiteX1" fmla="*/ 8925 w 105308"/>
              <a:gd name="connsiteY1" fmla="*/ 158261 h 435707"/>
              <a:gd name="connsiteX2" fmla="*/ 8925 w 105308"/>
              <a:gd name="connsiteY2" fmla="*/ 228600 h 435707"/>
              <a:gd name="connsiteX3" fmla="*/ 96848 w 105308"/>
              <a:gd name="connsiteY3" fmla="*/ 422031 h 435707"/>
              <a:gd name="connsiteX4" fmla="*/ 96848 w 105308"/>
              <a:gd name="connsiteY4" fmla="*/ 404446 h 43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308" h="435707">
                <a:moveTo>
                  <a:pt x="61679" y="0"/>
                </a:moveTo>
                <a:cubicBezTo>
                  <a:pt x="39698" y="60080"/>
                  <a:pt x="17717" y="120161"/>
                  <a:pt x="8925" y="158261"/>
                </a:cubicBezTo>
                <a:cubicBezTo>
                  <a:pt x="133" y="196361"/>
                  <a:pt x="-5729" y="184638"/>
                  <a:pt x="8925" y="228600"/>
                </a:cubicBezTo>
                <a:cubicBezTo>
                  <a:pt x="23579" y="272562"/>
                  <a:pt x="82194" y="392724"/>
                  <a:pt x="96848" y="422031"/>
                </a:cubicBezTo>
                <a:cubicBezTo>
                  <a:pt x="111502" y="451338"/>
                  <a:pt x="104175" y="427892"/>
                  <a:pt x="96848" y="404446"/>
                </a:cubicBezTo>
              </a:path>
            </a:pathLst>
          </a:cu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13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506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7533"/>
    </mc:Choice>
    <mc:Fallback xmlns="">
      <p:transition spd="slow" advTm="3275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522514"/>
            <a:ext cx="7824652" cy="5654449"/>
          </a:xfrm>
        </p:spPr>
      </p:pic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14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7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37"/>
    </mc:Choice>
    <mc:Fallback xmlns="">
      <p:transition spd="slow" advTm="37837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5746" x="9286875" y="4411663"/>
          <p14:tracePt t="5750" x="9286875" y="4402138"/>
          <p14:tracePt t="5935" x="9215438" y="4367213"/>
          <p14:tracePt t="5948" x="9037638" y="4268788"/>
          <p14:tracePt t="5961" x="8562975" y="4037013"/>
          <p14:tracePt t="5972" x="8108950" y="3822700"/>
          <p14:tracePt t="5987" x="7688263" y="3608388"/>
          <p14:tracePt t="6004" x="7367588" y="3482975"/>
          <p14:tracePt t="6021" x="6983413" y="3322638"/>
          <p14:tracePt t="6038" x="6894513" y="3295650"/>
          <p14:tracePt t="6054" x="6823075" y="3251200"/>
          <p14:tracePt t="6072" x="6705600" y="3205163"/>
          <p14:tracePt t="6089" x="6653213" y="3187700"/>
          <p14:tracePt t="6104" x="6608763" y="3170238"/>
          <p14:tracePt t="6121" x="6572250" y="3152775"/>
          <p14:tracePt t="6137" x="6518275" y="3125788"/>
          <p14:tracePt t="6154" x="6500813" y="3098800"/>
          <p14:tracePt t="6172" x="6465888" y="3081338"/>
          <p14:tracePt t="6189" x="6394450" y="3009900"/>
          <p14:tracePt t="6206" x="6340475" y="2955925"/>
          <p14:tracePt t="6222" x="6269038" y="2911475"/>
          <p14:tracePt t="6239" x="6153150" y="2840038"/>
          <p14:tracePt t="6257" x="6099175" y="2803525"/>
          <p14:tracePt t="6272" x="6072188" y="2786063"/>
          <p14:tracePt t="6289" x="6054725" y="2776538"/>
          <p14:tracePt t="6306" x="6037263" y="2776538"/>
          <p14:tracePt t="6322" x="6027738" y="2776538"/>
          <p14:tracePt t="6338" x="6018213" y="2768600"/>
          <p14:tracePt t="6396" x="6018213" y="2759075"/>
          <p14:tracePt t="6422" x="6018213" y="2751138"/>
          <p14:tracePt t="6434" x="6018213" y="2724150"/>
          <p14:tracePt t="6450" x="6018213" y="2687638"/>
          <p14:tracePt t="6461" x="6027738" y="2660650"/>
          <p14:tracePt t="6473" x="6037263" y="2633663"/>
          <p14:tracePt t="6489" x="6062663" y="2608263"/>
          <p14:tracePt t="6505" x="6081713" y="2589213"/>
          <p14:tracePt t="6522" x="6197600" y="2544763"/>
          <p14:tracePt t="6539" x="6259513" y="2536825"/>
          <p14:tracePt t="6555" x="6323013" y="2536825"/>
          <p14:tracePt t="6572" x="6402388" y="2536825"/>
          <p14:tracePt t="6589" x="6456363" y="2544763"/>
          <p14:tracePt t="6605" x="6491288" y="2562225"/>
          <p14:tracePt t="6622" x="6589713" y="2608263"/>
          <p14:tracePt t="6640" x="6653213" y="2633663"/>
          <p14:tracePt t="6655" x="6697663" y="2652713"/>
          <p14:tracePt t="6672" x="6751638" y="2687638"/>
          <p14:tracePt t="6689" x="6796088" y="2732088"/>
          <p14:tracePt t="6705" x="6823075" y="2759075"/>
          <p14:tracePt t="6722" x="6831013" y="2776538"/>
          <p14:tracePt t="6739" x="6848475" y="2813050"/>
          <p14:tracePt t="6756" x="6858000" y="2840038"/>
          <p14:tracePt t="6772" x="6858000" y="2857500"/>
          <p14:tracePt t="6789" x="6858000" y="2894013"/>
          <p14:tracePt t="6806" x="6858000" y="2911475"/>
          <p14:tracePt t="6822" x="6858000" y="2938463"/>
          <p14:tracePt t="6839" x="6840538" y="2973388"/>
          <p14:tracePt t="6856" x="6796088" y="3036888"/>
          <p14:tracePt t="6872" x="6777038" y="3054350"/>
          <p14:tracePt t="6889" x="6759575" y="3062288"/>
          <p14:tracePt t="6905" x="6705600" y="3089275"/>
          <p14:tracePt t="6923" x="6688138" y="3108325"/>
          <p14:tracePt t="6939" x="6653213" y="3116263"/>
          <p14:tracePt t="6955" x="6589713" y="3116263"/>
          <p14:tracePt t="6972" x="6562725" y="3116263"/>
          <p14:tracePt t="6989" x="6545263" y="3116263"/>
          <p14:tracePt t="7005" x="6518275" y="3089275"/>
          <p14:tracePt t="7023" x="6500813" y="3062288"/>
          <p14:tracePt t="7039" x="6500813" y="3036888"/>
          <p14:tracePt t="7056" x="6500813" y="3000375"/>
          <p14:tracePt t="7072" x="6510338" y="2946400"/>
          <p14:tracePt t="7089" x="6527800" y="2919413"/>
          <p14:tracePt t="7105" x="6554788" y="2901950"/>
          <p14:tracePt t="7123" x="6608763" y="2874963"/>
          <p14:tracePt t="7140" x="6653213" y="2857500"/>
          <p14:tracePt t="7156" x="6688138" y="2847975"/>
          <p14:tracePt t="7172" x="6751638" y="2840038"/>
          <p14:tracePt t="7189" x="6777038" y="2840038"/>
          <p14:tracePt t="7205" x="6813550" y="2840038"/>
          <p14:tracePt t="7222" x="6840538" y="2840038"/>
          <p14:tracePt t="7239" x="6884988" y="2840038"/>
          <p14:tracePt t="7256" x="6902450" y="2840038"/>
          <p14:tracePt t="7272" x="6919913" y="2847975"/>
          <p14:tracePt t="7289" x="6938963" y="2847975"/>
          <p14:tracePt t="7306" x="6946900" y="2847975"/>
          <p14:tracePt t="7343" x="6946900" y="2857500"/>
          <p14:tracePt t="7381" x="6956425" y="2857500"/>
          <p14:tracePt t="7393" x="6965950" y="2867025"/>
          <p14:tracePt t="7419" x="6965950" y="2874963"/>
          <p14:tracePt t="7431" x="6973888" y="2884488"/>
          <p14:tracePt t="7444" x="6991350" y="2894013"/>
          <p14:tracePt t="7456" x="7000875" y="2919413"/>
          <p14:tracePt t="7472" x="7000875" y="2928938"/>
          <p14:tracePt t="7489" x="7018338" y="2938463"/>
          <p14:tracePt t="7505" x="7027863" y="2965450"/>
          <p14:tracePt t="7522" x="7027863" y="2973388"/>
          <p14:tracePt t="7539" x="7037388" y="2973388"/>
          <p14:tracePt t="7556" x="7037388" y="2982913"/>
          <p14:tracePt t="7573" x="7037388" y="2946400"/>
          <p14:tracePt t="7649" x="7000875" y="2911475"/>
          <p14:tracePt t="7662" x="6946900" y="2847975"/>
          <p14:tracePt t="7675" x="6875463" y="2786063"/>
          <p14:tracePt t="7687" x="6823075" y="2741613"/>
          <p14:tracePt t="7699" x="6759575" y="2705100"/>
          <p14:tracePt t="7713" x="6715125" y="2670175"/>
          <p14:tracePt t="7725" x="6661150" y="2652713"/>
          <p14:tracePt t="7739" x="6626225" y="2643188"/>
          <p14:tracePt t="7755" x="6581775" y="2633663"/>
          <p14:tracePt t="7772" x="6518275" y="2643188"/>
          <p14:tracePt t="7790" x="6473825" y="2670175"/>
          <p14:tracePt t="7805" x="6446838" y="2679700"/>
          <p14:tracePt t="7822" x="6402388" y="2714625"/>
          <p14:tracePt t="7839" x="6348413" y="2786063"/>
          <p14:tracePt t="7856" x="6323013" y="2840038"/>
          <p14:tracePt t="7872" x="6296025" y="2894013"/>
          <p14:tracePt t="7889" x="6286500" y="2990850"/>
          <p14:tracePt t="7906" x="6286500" y="3027363"/>
          <p14:tracePt t="7922" x="6286500" y="3062288"/>
          <p14:tracePt t="7939" x="6303963" y="3108325"/>
          <p14:tracePt t="7956" x="6313488" y="3116263"/>
          <p14:tracePt t="7972" x="6348413" y="3143250"/>
          <p14:tracePt t="7989" x="6438900" y="3170238"/>
          <p14:tracePt t="8007" x="6500813" y="3179763"/>
          <p14:tracePt t="8022" x="6537325" y="3179763"/>
          <p14:tracePt t="8039" x="6599238" y="3179763"/>
          <p14:tracePt t="8057" x="6670675" y="3179763"/>
          <p14:tracePt t="8073" x="6697663" y="3179763"/>
          <p14:tracePt t="8089" x="6705600" y="3179763"/>
          <p14:tracePt t="8105" x="6742113" y="3143250"/>
          <p14:tracePt t="8123" x="6759575" y="3133725"/>
          <p14:tracePt t="8139" x="6769100" y="3108325"/>
          <p14:tracePt t="8155" x="6777038" y="3089275"/>
          <p14:tracePt t="8172" x="6786563" y="3036888"/>
          <p14:tracePt t="8189" x="6786563" y="3009900"/>
          <p14:tracePt t="8205" x="6786563" y="2990850"/>
          <p14:tracePt t="8222" x="6777038" y="2955925"/>
          <p14:tracePt t="8239" x="6751638" y="2955925"/>
          <p14:tracePt t="8255" x="6724650" y="2938463"/>
          <p14:tracePt t="8273" x="6661150" y="2938463"/>
          <p14:tracePt t="8289" x="6634163" y="2938463"/>
          <p14:tracePt t="8305" x="6608763" y="2955925"/>
          <p14:tracePt t="8322" x="6554788" y="3009900"/>
          <p14:tracePt t="8340" x="6527800" y="3054350"/>
          <p14:tracePt t="8355" x="6518275" y="3081338"/>
          <p14:tracePt t="8372" x="6500813" y="3108325"/>
          <p14:tracePt t="8390" x="6500813" y="3125788"/>
          <p14:tracePt t="8405" x="6500813" y="3133725"/>
          <p14:tracePt t="8429" x="6510338" y="3143250"/>
          <p14:tracePt t="8440" x="6527800" y="3160713"/>
          <p14:tracePt t="8455" x="6545263" y="3160713"/>
          <p14:tracePt t="8472" x="6572250" y="3170238"/>
          <p14:tracePt t="8489" x="6616700" y="3179763"/>
          <p14:tracePt t="8507" x="6643688" y="3179763"/>
          <p14:tracePt t="8522" x="6661150" y="3179763"/>
          <p14:tracePt t="8539" x="6688138" y="3179763"/>
          <p14:tracePt t="8557" x="6697663" y="3170238"/>
          <p14:tracePt t="8572" x="6697663" y="3160713"/>
          <p14:tracePt t="8589" x="6705600" y="3160713"/>
          <p14:tracePt t="8605" x="6715125" y="3152775"/>
          <p14:tracePt t="8622" x="6715125" y="3143250"/>
          <p14:tracePt t="11273" x="6724650" y="3143250"/>
          <p14:tracePt t="11905" x="6742113" y="3143250"/>
          <p14:tracePt t="11918" x="6769100" y="3143250"/>
          <p14:tracePt t="11930" x="6796088" y="3143250"/>
          <p14:tracePt t="11942" x="6804025" y="3133725"/>
          <p14:tracePt t="11956" x="6813550" y="3133725"/>
          <p14:tracePt t="11972" x="6823075" y="3133725"/>
          <p14:tracePt t="11989" x="6831013" y="3133725"/>
          <p14:tracePt t="12901" x="6823075" y="3133725"/>
          <p14:tracePt t="13731" x="6804025" y="3133725"/>
          <p14:tracePt t="13745" x="6786563" y="3133725"/>
          <p14:tracePt t="13757" x="6769100" y="3133725"/>
          <p14:tracePt t="13770" x="6751638" y="3133725"/>
          <p14:tracePt t="13784" x="6732588" y="3125788"/>
          <p14:tracePt t="13795" x="6697663" y="3108325"/>
          <p14:tracePt t="13808" x="6680200" y="3108325"/>
          <p14:tracePt t="13823" x="6661150" y="3089275"/>
          <p14:tracePt t="13839" x="6653213" y="3081338"/>
          <p14:tracePt t="13856" x="6626225" y="3062288"/>
          <p14:tracePt t="13873" x="6626225" y="3044825"/>
          <p14:tracePt t="13889" x="6626225" y="3036888"/>
          <p14:tracePt t="13906" x="6626225" y="3017838"/>
          <p14:tracePt t="13922" x="6626225" y="2990850"/>
          <p14:tracePt t="13939" x="6626225" y="2973388"/>
          <p14:tracePt t="13956" x="6643688" y="2955925"/>
          <p14:tracePt t="13972" x="6680200" y="2911475"/>
          <p14:tracePt t="13989" x="6697663" y="2894013"/>
          <p14:tracePt t="14006" x="6705600" y="2884488"/>
          <p14:tracePt t="14022" x="6759575" y="2857500"/>
          <p14:tracePt t="14040" x="6786563" y="2857500"/>
          <p14:tracePt t="14056" x="6813550" y="2857500"/>
          <p14:tracePt t="14072" x="6867525" y="2857500"/>
          <p14:tracePt t="14090" x="6884988" y="2857500"/>
          <p14:tracePt t="14106" x="6911975" y="2867025"/>
          <p14:tracePt t="14122" x="6929438" y="2874963"/>
          <p14:tracePt t="14139" x="6956425" y="2884488"/>
          <p14:tracePt t="14156" x="6956425" y="2894013"/>
          <p14:tracePt t="14172" x="6965950" y="2894013"/>
          <p14:tracePt t="14192" x="6965950" y="2901950"/>
          <p14:tracePt t="14231" x="6946900" y="2901950"/>
          <p14:tracePt t="14270" x="6911975" y="2894013"/>
          <p14:tracePt t="14281" x="6884988" y="2874963"/>
          <p14:tracePt t="14293" x="6858000" y="2857500"/>
          <p14:tracePt t="14307" x="6823075" y="2840038"/>
          <p14:tracePt t="14322" x="6804025" y="2830513"/>
          <p14:tracePt t="14339" x="6777038" y="2830513"/>
          <p14:tracePt t="14356" x="6751638" y="2830513"/>
          <p14:tracePt t="14373" x="6732588" y="2830513"/>
          <p14:tracePt t="14389" x="6732588" y="2840038"/>
          <p14:tracePt t="14406" x="6705600" y="2867025"/>
          <p14:tracePt t="14423" x="6697663" y="2874963"/>
          <p14:tracePt t="14439" x="6697663" y="2884488"/>
          <p14:tracePt t="14456" x="6697663" y="2894013"/>
          <p14:tracePt t="14472" x="6705600" y="2894013"/>
          <p14:tracePt t="14536" x="6724650" y="2894013"/>
          <p14:tracePt t="14549" x="6742113" y="2894013"/>
          <p14:tracePt t="14562" x="6751638" y="2884488"/>
          <p14:tracePt t="14575" x="6759575" y="2874963"/>
          <p14:tracePt t="14588" x="6742113" y="2884488"/>
          <p14:tracePt t="15124" x="6680200" y="2938463"/>
          <p14:tracePt t="15137" x="6537325" y="3071813"/>
          <p14:tracePt t="15149" x="6303963" y="3303588"/>
          <p14:tracePt t="15162" x="6081713" y="3554413"/>
          <p14:tracePt t="15175" x="5911850" y="3822700"/>
          <p14:tracePt t="15189" x="5786438" y="4017963"/>
          <p14:tracePt t="15205" x="5680075" y="4187825"/>
          <p14:tracePt t="15222" x="5581650" y="4411663"/>
          <p14:tracePt t="15239" x="5562600" y="4419600"/>
          <p14:tracePt t="15443" x="5537200" y="4429125"/>
          <p14:tracePt t="15456" x="5500688" y="4446588"/>
          <p14:tracePt t="15469" x="5456238" y="4483100"/>
          <p14:tracePt t="15482" x="5394325" y="4518025"/>
          <p14:tracePt t="15495" x="5330825" y="4562475"/>
          <p14:tracePt t="15507" x="5241925" y="4616450"/>
          <p14:tracePt t="15522" x="5180013" y="4670425"/>
          <p14:tracePt t="15538" x="5099050" y="4741863"/>
          <p14:tracePt t="15555" x="4956175" y="4867275"/>
          <p14:tracePt t="15572" x="4894263" y="4919663"/>
          <p14:tracePt t="15588" x="4867275" y="4965700"/>
          <p14:tracePt t="15605" x="4840288" y="4991100"/>
          <p14:tracePt t="15623" x="4840288" y="5000625"/>
          <p14:tracePt t="15638" x="4830763" y="5000625"/>
          <p14:tracePt t="15655" x="4830763" y="5010150"/>
          <p14:tracePt t="15685" x="4813300" y="5018088"/>
          <p14:tracePt t="15753" x="4803775" y="5018088"/>
          <p14:tracePt t="15763" x="4776788" y="5027613"/>
          <p14:tracePt t="15775" x="4768850" y="5037138"/>
          <p14:tracePt t="15789" x="4732338" y="5054600"/>
          <p14:tracePt t="15805" x="4714875" y="5072063"/>
          <p14:tracePt t="15821" x="4697413" y="5089525"/>
          <p14:tracePt t="15839" x="4660900" y="5116513"/>
          <p14:tracePt t="15856" x="4652963" y="5126038"/>
          <p14:tracePt t="15871" x="4633913" y="5133975"/>
          <p14:tracePt t="15888" x="4625975" y="5153025"/>
          <p14:tracePt t="15905" x="4625975" y="5160963"/>
          <p14:tracePt t="15929" x="4625975" y="5170488"/>
          <p14:tracePt t="15942" x="4616450" y="5170488"/>
          <p14:tracePt t="15979" x="4616450" y="5180013"/>
          <p14:tracePt t="16070" x="4608513" y="5180013"/>
          <p14:tracePt t="16286" x="4589463" y="5197475"/>
          <p14:tracePt t="16301" x="4572000" y="5214938"/>
          <p14:tracePt t="16312" x="4537075" y="5241925"/>
          <p14:tracePt t="16324" x="4510088" y="5276850"/>
          <p14:tracePt t="16339" x="4465638" y="5313363"/>
          <p14:tracePt t="16355" x="4419600" y="5357813"/>
          <p14:tracePt t="16371" x="4367213" y="5429250"/>
          <p14:tracePt t="16389" x="4340225" y="5446713"/>
          <p14:tracePt t="16405" x="4330700" y="5473700"/>
          <p14:tracePt t="16422" x="4322763" y="5483225"/>
          <p14:tracePt t="16438" x="4313238" y="5510213"/>
          <p14:tracePt t="16455" x="4303713" y="5527675"/>
          <p14:tracePt t="16478" x="4303713" y="5537200"/>
          <p14:tracePt t="16517" x="4295775" y="5537200"/>
          <p14:tracePt t="16568" x="4313238" y="5518150"/>
          <p14:tracePt t="16722" x="4348163" y="5473700"/>
          <p14:tracePt t="16734" x="4402138" y="5411788"/>
          <p14:tracePt t="16747" x="4456113" y="5357813"/>
          <p14:tracePt t="16760" x="4518025" y="5295900"/>
          <p14:tracePt t="16773" x="4598988" y="5232400"/>
          <p14:tracePt t="16788" x="4687888" y="5170488"/>
          <p14:tracePt t="16805" x="4786313" y="5108575"/>
          <p14:tracePt t="16821" x="4946650" y="5027613"/>
          <p14:tracePt t="16838" x="5037138" y="5010150"/>
          <p14:tracePt t="16855" x="5108575" y="4991100"/>
          <p14:tracePt t="16871" x="5251450" y="4946650"/>
          <p14:tracePt t="16888" x="5295900" y="4938713"/>
          <p14:tracePt t="16905" x="5348288" y="4938713"/>
          <p14:tracePt t="16921" x="5419725" y="4938713"/>
          <p14:tracePt t="16939" x="5438775" y="4938713"/>
          <p14:tracePt t="16955" x="5446713" y="4938713"/>
          <p14:tracePt t="16972" x="5465763" y="4938713"/>
          <p14:tracePt t="16988" x="5473700" y="4938713"/>
          <p14:tracePt t="17006" x="5483225" y="4938713"/>
          <p14:tracePt t="17022" x="5473700" y="4938713"/>
          <p14:tracePt t="17104" x="5438775" y="4938713"/>
          <p14:tracePt t="17117" x="5384800" y="4938713"/>
          <p14:tracePt t="17130" x="5340350" y="4938713"/>
          <p14:tracePt t="17143" x="5276850" y="4946650"/>
          <p14:tracePt t="17156" x="5241925" y="4965700"/>
          <p14:tracePt t="17171" x="5205413" y="4983163"/>
          <p14:tracePt t="17188" x="5180013" y="5000625"/>
          <p14:tracePt t="17205" x="5126038" y="5072063"/>
          <p14:tracePt t="17222" x="5089525" y="5108575"/>
          <p14:tracePt t="17238" x="5072063" y="5160963"/>
          <p14:tracePt t="17255" x="5045075" y="5224463"/>
          <p14:tracePt t="17272" x="5045075" y="5232400"/>
          <p14:tracePt t="17288" x="5037138" y="5241925"/>
          <p14:tracePt t="17305" x="5037138" y="5259388"/>
          <p14:tracePt t="17323" x="5045075" y="5251450"/>
          <p14:tracePt t="17374" x="5072063" y="5241925"/>
          <p14:tracePt t="17386" x="5108575" y="5205413"/>
          <p14:tracePt t="17398" x="5160963" y="5170488"/>
          <p14:tracePt t="17412" x="5205413" y="5133975"/>
          <p14:tracePt t="17423" x="5241925" y="5108575"/>
          <p14:tracePt t="17439" x="5276850" y="5099050"/>
          <p14:tracePt t="17455" x="5286375" y="5089525"/>
          <p14:tracePt t="17472" x="5303838" y="5081588"/>
          <p14:tracePt t="17491" x="5303838" y="5072063"/>
          <p14:tracePt t="17539" x="5276850" y="5072063"/>
          <p14:tracePt t="17591" x="5224463" y="5072063"/>
          <p14:tracePt t="17602" x="5153025" y="5072063"/>
          <p14:tracePt t="17616" x="5081588" y="5072063"/>
          <p14:tracePt t="17629" x="5010150" y="5072063"/>
          <p14:tracePt t="17641" x="4938713" y="5081588"/>
          <p14:tracePt t="17655" x="4875213" y="5108575"/>
          <p14:tracePt t="17672" x="4822825" y="5126038"/>
          <p14:tracePt t="17688" x="4714875" y="5187950"/>
          <p14:tracePt t="17706" x="4670425" y="5214938"/>
          <p14:tracePt t="17722" x="4643438" y="5251450"/>
          <p14:tracePt t="17738" x="4589463" y="5286375"/>
          <p14:tracePt t="17757" x="4572000" y="5286375"/>
          <p14:tracePt t="17772" x="4554538" y="5303838"/>
          <p14:tracePt t="17788" x="4545013" y="5303838"/>
          <p14:tracePt t="17807" x="4537075" y="5303838"/>
          <p14:tracePt t="17845" x="4537075" y="5276850"/>
          <p14:tracePt t="17898" x="4537075" y="5232400"/>
          <p14:tracePt t="17910" x="4572000" y="5170488"/>
          <p14:tracePt t="17922" x="4616450" y="5089525"/>
          <p14:tracePt t="17935" x="4660900" y="5027613"/>
          <p14:tracePt t="17948" x="4724400" y="4938713"/>
          <p14:tracePt t="17961" x="4776788" y="4857750"/>
          <p14:tracePt t="17973" x="4830763" y="4795838"/>
          <p14:tracePt t="17988" x="4894263" y="4724400"/>
          <p14:tracePt t="18005" x="4929188" y="4670425"/>
          <p14:tracePt t="18022" x="5054600" y="4589463"/>
          <p14:tracePt t="18039" x="5143500" y="4537075"/>
          <p14:tracePt t="18055" x="5224463" y="4500563"/>
          <p14:tracePt t="18071" x="5375275" y="4473575"/>
          <p14:tracePt t="18090" x="5438775" y="4465638"/>
          <p14:tracePt t="18105" x="5500688" y="4465638"/>
          <p14:tracePt t="18122" x="5545138" y="4465638"/>
          <p14:tracePt t="18138" x="5634038" y="4465638"/>
          <p14:tracePt t="18155" x="5661025" y="4465638"/>
          <p14:tracePt t="18171" x="5697538" y="4465638"/>
          <p14:tracePt t="18188" x="5759450" y="4465638"/>
          <p14:tracePt t="18205" x="5768975" y="4465638"/>
          <p14:tracePt t="18222" x="5795963" y="4465638"/>
          <p14:tracePt t="18238" x="5830888" y="4465638"/>
          <p14:tracePt t="18256" x="5840413" y="4465638"/>
          <p14:tracePt t="18280" x="5830888" y="4465638"/>
          <p14:tracePt t="18382" x="5776913" y="4465638"/>
          <p14:tracePt t="18397" x="5688013" y="4465638"/>
          <p14:tracePt t="18408" x="5581650" y="4465638"/>
          <p14:tracePt t="18420" x="5465763" y="4465638"/>
          <p14:tracePt t="18434" x="5357813" y="4473575"/>
          <p14:tracePt t="18447" x="5251450" y="4518025"/>
          <p14:tracePt t="18460" x="5153025" y="4562475"/>
          <p14:tracePt t="18473" x="5072063" y="4625975"/>
          <p14:tracePt t="18488" x="5010150" y="4670425"/>
          <p14:tracePt t="18505" x="4938713" y="4714875"/>
          <p14:tracePt t="18521" x="4840288" y="4830763"/>
          <p14:tracePt t="18538" x="4795838" y="4884738"/>
          <p14:tracePt t="18555" x="4751388" y="4946650"/>
          <p14:tracePt t="18571" x="4679950" y="5054600"/>
          <p14:tracePt t="18588" x="4643438" y="5116513"/>
          <p14:tracePt t="18605" x="4625975" y="5180013"/>
          <p14:tracePt t="18622" x="4608513" y="5232400"/>
          <p14:tracePt t="18622" x="4598988" y="5259388"/>
          <p14:tracePt t="18639" x="4598988" y="5276850"/>
          <p14:tracePt t="18655" x="4589463" y="5303838"/>
          <p14:tracePt t="18672" x="4589463" y="5313363"/>
          <p14:tracePt t="18689" x="4598988" y="5303838"/>
          <p14:tracePt t="19187" x="4608513" y="5286375"/>
          <p14:tracePt t="19199" x="4633913" y="5268913"/>
          <p14:tracePt t="19213" x="4660900" y="5232400"/>
          <p14:tracePt t="19225" x="4679950" y="5214938"/>
          <p14:tracePt t="19239" x="4687888" y="5205413"/>
          <p14:tracePt t="19254" x="4697413" y="5180013"/>
          <p14:tracePt t="19271" x="4697413" y="5170488"/>
          <p14:tracePt t="19288" x="4697413" y="5160963"/>
          <p14:tracePt t="19305" x="4697413" y="5153025"/>
          <p14:tracePt t="19321" x="4679950" y="5143500"/>
          <p14:tracePt t="19338" x="4633913" y="5126038"/>
          <p14:tracePt t="19356" x="4598988" y="5126038"/>
          <p14:tracePt t="19372" x="4562475" y="5116513"/>
          <p14:tracePt t="19388" x="4465638" y="5116513"/>
          <p14:tracePt t="19406" x="4411663" y="5126038"/>
          <p14:tracePt t="19421" x="4357688" y="5143500"/>
          <p14:tracePt t="19438" x="4276725" y="5180013"/>
          <p14:tracePt t="19456" x="4241800" y="5205413"/>
          <p14:tracePt t="19472" x="4214813" y="5224463"/>
          <p14:tracePt t="19488" x="4187825" y="5251450"/>
          <p14:tracePt t="19505" x="4108450" y="5340350"/>
          <p14:tracePt t="19522" x="4081463" y="5367338"/>
          <p14:tracePt t="19538" x="4037013" y="5411788"/>
          <p14:tracePt t="19555" x="3983038" y="5473700"/>
          <p14:tracePt t="19572" x="3946525" y="5510213"/>
          <p14:tracePt t="19588" x="3929063" y="5527675"/>
          <p14:tracePt t="19605" x="3902075" y="5554663"/>
          <p14:tracePt t="19623" x="3894138" y="5562600"/>
          <p14:tracePt t="19638" x="3884613" y="5562600"/>
          <p14:tracePt t="19655" x="3884613" y="5545138"/>
          <p14:tracePt t="19724" x="3919538" y="5491163"/>
          <p14:tracePt t="19736" x="4010025" y="5375275"/>
          <p14:tracePt t="19753" x="4133850" y="5224463"/>
          <p14:tracePt t="19762" x="4286250" y="5045075"/>
          <p14:tracePt t="19776" x="4438650" y="4867275"/>
          <p14:tracePt t="19789" x="4608513" y="4679950"/>
          <p14:tracePt t="19805" x="4795838" y="4510088"/>
          <p14:tracePt t="19822" x="5018088" y="4295775"/>
          <p14:tracePt t="19839" x="5126038" y="4205288"/>
          <p14:tracePt t="19855" x="5241925" y="4143375"/>
          <p14:tracePt t="19872" x="5340350" y="4098925"/>
          <p14:tracePt t="19888" x="5500688" y="4044950"/>
          <p14:tracePt t="19905" x="5537200" y="4044950"/>
          <p14:tracePt t="19921" x="5562600" y="4037013"/>
          <p14:tracePt t="19938" x="5589588" y="4037013"/>
          <p14:tracePt t="19955" x="5599113" y="4037013"/>
          <p14:tracePt t="19972" x="5589588" y="4037013"/>
          <p14:tracePt t="20018" x="5572125" y="4044950"/>
          <p14:tracePt t="20031" x="5527675" y="4071938"/>
          <p14:tracePt t="20043" x="5473700" y="4108450"/>
          <p14:tracePt t="20057" x="5394325" y="4160838"/>
          <p14:tracePt t="20071" x="5276850" y="4232275"/>
          <p14:tracePt t="20088" x="5126038" y="4348163"/>
          <p14:tracePt t="20105" x="4894263" y="4518025"/>
          <p14:tracePt t="20122" x="4813300" y="4572000"/>
          <p14:tracePt t="20138" x="4759325" y="4625975"/>
          <p14:tracePt t="20155" x="4643438" y="4759325"/>
          <p14:tracePt t="20172" x="4598988" y="4813300"/>
          <p14:tracePt t="20188" x="4562475" y="4867275"/>
          <p14:tracePt t="20205" x="4500563" y="4965700"/>
          <p14:tracePt t="20223" x="4483100" y="5000625"/>
          <p14:tracePt t="20238" x="4465638" y="5018088"/>
          <p14:tracePt t="20255" x="4456113" y="5027613"/>
          <p14:tracePt t="20273" x="4446588" y="5037138"/>
          <p14:tracePt t="20289" x="4446588" y="5045075"/>
          <p14:tracePt t="20306" x="4446588" y="5054600"/>
        </p14:tracePtLst>
      </p14:laserTraceLst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Adrenal Medulla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sympathetic ganglia in which the postganglionic cells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secrete catecholamine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epinephrine, nor epinephrine&amp; dopamine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directly into the blood.</a:t>
            </a:r>
          </a:p>
          <a:p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15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8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40"/>
    </mc:Choice>
    <mc:Fallback xmlns="">
      <p:transition spd="slow" advTm="31540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29759" x="0" y="0"/>
        </p14:tracePtLst>
      </p14:laserTraceLst>
    </p:ext>
  </p:extLs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39" y="649437"/>
            <a:ext cx="5219472" cy="5868219"/>
          </a:xfrm>
          <a:prstGeom prst="rect">
            <a:avLst/>
          </a:prstGeom>
        </p:spPr>
      </p:pic>
      <p:sp>
        <p:nvSpPr>
          <p:cNvPr id="6" name="Left Brace 5"/>
          <p:cNvSpPr/>
          <p:nvPr/>
        </p:nvSpPr>
        <p:spPr>
          <a:xfrm>
            <a:off x="6522042" y="1416157"/>
            <a:ext cx="283334" cy="4378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065443" y="4116915"/>
            <a:ext cx="1697999" cy="7420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93217" y="17901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936201" y="1392373"/>
            <a:ext cx="13933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GB" b="1" dirty="0">
                <a:solidFill>
                  <a:srgbClr val="FF0000"/>
                </a:solidFill>
                <a:cs typeface="+mj-cs"/>
              </a:rPr>
              <a:t>,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en-GB" b="1" dirty="0">
                <a:solidFill>
                  <a:srgbClr val="FF0000"/>
                </a:solidFill>
                <a:cs typeface="+mj-cs"/>
              </a:rPr>
              <a:t>, </a:t>
            </a:r>
            <a:r>
              <a:rPr lang="en-GB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en-GB" b="1" dirty="0">
                <a:solidFill>
                  <a:srgbClr val="FF0000"/>
                </a:solidFill>
                <a:cs typeface="+mj-cs"/>
              </a:rPr>
              <a:t>, </a:t>
            </a:r>
            <a:endParaRPr lang="ar-IQ" b="1" dirty="0" smtClean="0">
              <a:solidFill>
                <a:srgbClr val="FF0000"/>
              </a:solidFill>
              <a:cs typeface="+mj-cs"/>
            </a:endParaRPr>
          </a:p>
          <a:p>
            <a:pPr lvl="0"/>
            <a:r>
              <a:rPr lang="en-GB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9" name="Left Brace 8"/>
          <p:cNvSpPr/>
          <p:nvPr/>
        </p:nvSpPr>
        <p:spPr>
          <a:xfrm>
            <a:off x="6977708" y="4183488"/>
            <a:ext cx="283334" cy="4378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62039" y="1371324"/>
            <a:ext cx="1697999" cy="6664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05166" y="4116916"/>
            <a:ext cx="101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S2, S3, S4 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1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660981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latin typeface="Arial Narrow" pitchFamily="34" charset="0"/>
                <a:cs typeface="Arial" charset="0"/>
              </a:rPr>
              <a:t>16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71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83"/>
    </mc:Choice>
    <mc:Fallback xmlns="">
      <p:transition spd="slow" advTm="422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075" y="540913"/>
            <a:ext cx="5525037" cy="5636050"/>
          </a:xfrm>
        </p:spPr>
      </p:pic>
      <p:sp>
        <p:nvSpPr>
          <p:cNvPr id="3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660981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17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0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71"/>
    </mc:Choice>
    <mc:Fallback xmlns="">
      <p:transition spd="slow" advTm="84171"/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490" y="805230"/>
            <a:ext cx="9247031" cy="5378473"/>
          </a:xfrm>
        </p:spPr>
      </p:pic>
      <p:sp>
        <p:nvSpPr>
          <p:cNvPr id="3" name="Oval 2"/>
          <p:cNvSpPr/>
          <p:nvPr/>
        </p:nvSpPr>
        <p:spPr>
          <a:xfrm>
            <a:off x="1828799" y="2859110"/>
            <a:ext cx="57955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953814" y="2870765"/>
            <a:ext cx="57955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398392" y="2870766"/>
            <a:ext cx="57955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42970" y="2883275"/>
            <a:ext cx="57955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858849" y="4476331"/>
            <a:ext cx="57955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53814" y="4466152"/>
            <a:ext cx="57955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83370" y="4449349"/>
            <a:ext cx="57955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44041" y="4493259"/>
            <a:ext cx="579550" cy="3734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660981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latin typeface="Arial Narrow" pitchFamily="34" charset="0"/>
                <a:cs typeface="Arial" charset="0"/>
              </a:rPr>
              <a:t>18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20142" y="-852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IQ" smtClean="0"/>
              <a:t/>
            </a:r>
            <a:br>
              <a:rPr lang="ar-IQ" smtClean="0"/>
            </a:br>
            <a:r>
              <a:rPr lang="en-GB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transmission at autonomic junctions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9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761"/>
    </mc:Choice>
    <mc:Fallback xmlns="">
      <p:transition spd="slow" advTm="1957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  <p:extLst mod="1">
    <p:ext uri="{3A86A75C-4F4B-4683-9AE1-C65F6400EC91}">
      <p14:laserTraceLst xmlns:p14="http://schemas.microsoft.com/office/powerpoint/2010/main">
        <p14:tracePtLst>
          <p14:tracePt t="5981" x="4919663" y="3017838"/>
          <p14:tracePt t="7082" x="4894263" y="2990850"/>
          <p14:tracePt t="7111" x="4751388" y="2894013"/>
          <p14:tracePt t="7129" x="4438650" y="2697163"/>
          <p14:tracePt t="7138" x="3929063" y="2438400"/>
          <p14:tracePt t="7154" x="3776663" y="2374900"/>
          <p14:tracePt t="7170" x="3660775" y="2339975"/>
          <p14:tracePt t="7188" x="3581400" y="2312988"/>
          <p14:tracePt t="7202" x="3517900" y="2295525"/>
          <p14:tracePt t="7218" x="3509963" y="2295525"/>
          <p14:tracePt t="7234" x="3500438" y="2295525"/>
          <p14:tracePt t="7267" x="3500438" y="2303463"/>
          <p14:tracePt t="7332" x="3500438" y="2312988"/>
          <p14:tracePt t="7350" x="3509963" y="2322513"/>
          <p14:tracePt t="7395" x="3517900" y="2322513"/>
          <p14:tracePt t="7413" x="3527425" y="2322513"/>
          <p14:tracePt t="7453" x="3517900" y="2322513"/>
          <p14:tracePt t="7499" x="3490913" y="2286000"/>
          <p14:tracePt t="7517" x="3419475" y="2179638"/>
          <p14:tracePt t="7535" x="3394075" y="2116138"/>
          <p14:tracePt t="7562" x="3384550" y="2108200"/>
          <p14:tracePt t="7583" x="3384550" y="2098675"/>
          <p14:tracePt t="7596" x="3384550" y="2089150"/>
          <p14:tracePt t="8496" x="3394075" y="2081213"/>
          <p14:tracePt t="8719" x="3402013" y="2071688"/>
          <p14:tracePt t="8734" x="3455988" y="2036763"/>
          <p14:tracePt t="8750" x="3473450" y="2009775"/>
          <p14:tracePt t="8767" x="3509963" y="1990725"/>
          <p14:tracePt t="8784" x="3571875" y="1946275"/>
          <p14:tracePt t="8800" x="3598863" y="1919288"/>
          <p14:tracePt t="8817" x="3643313" y="1901825"/>
          <p14:tracePt t="8834" x="3670300" y="1893888"/>
          <p14:tracePt t="8846" x="3687763" y="1874838"/>
          <p14:tracePt t="8863" x="3697288" y="1874838"/>
          <p14:tracePt t="8879" x="3724275" y="1866900"/>
          <p14:tracePt t="8895" x="3732213" y="1866900"/>
          <p14:tracePt t="10116" x="3732213" y="1893888"/>
          <p14:tracePt t="11048" x="3697288" y="1973263"/>
          <p14:tracePt t="11066" x="3643313" y="2062163"/>
          <p14:tracePt t="11083" x="3581400" y="2160588"/>
          <p14:tracePt t="11095" x="3517900" y="2251075"/>
          <p14:tracePt t="11112" x="3455988" y="2339975"/>
          <p14:tracePt t="11128" x="3394075" y="2438400"/>
          <p14:tracePt t="11138" x="3313113" y="2598738"/>
          <p14:tracePt t="11155" x="3276600" y="2670175"/>
          <p14:tracePt t="11171" x="3241675" y="2732088"/>
          <p14:tracePt t="11187" x="3224213" y="2768600"/>
          <p14:tracePt t="11201" x="3187700" y="2822575"/>
          <p14:tracePt t="11217" x="3179763" y="2840038"/>
          <p14:tracePt t="11234" x="3170238" y="2847975"/>
          <p14:tracePt t="11394" x="3125788" y="2884488"/>
          <p14:tracePt t="11420" x="2965450" y="3044825"/>
          <p14:tracePt t="11436" x="2679700" y="3348038"/>
          <p14:tracePt t="11450" x="2393950" y="3741738"/>
          <p14:tracePt t="11467" x="2017713" y="4340225"/>
          <p14:tracePt t="11483" x="1928813" y="4608513"/>
          <p14:tracePt t="11500" x="1901825" y="4813300"/>
          <p14:tracePt t="11517" x="1901825" y="4965700"/>
          <p14:tracePt t="11533" x="1901825" y="5000625"/>
          <p14:tracePt t="11550" x="1901825" y="5010150"/>
          <p14:tracePt t="11702" x="1874838" y="5027613"/>
          <p14:tracePt t="11716" x="1847850" y="5072063"/>
          <p14:tracePt t="11733" x="1803400" y="5143500"/>
          <p14:tracePt t="11750" x="1724025" y="5295900"/>
          <p14:tracePt t="11766" x="1704975" y="5394325"/>
          <p14:tracePt t="11783" x="1687513" y="5473700"/>
          <p14:tracePt t="11799" x="1704975" y="5599113"/>
          <p14:tracePt t="11816" x="1741488" y="5643563"/>
          <p14:tracePt t="11833" x="1812925" y="5705475"/>
          <p14:tracePt t="11845" x="1965325" y="5776913"/>
          <p14:tracePt t="11862" x="2133600" y="5822950"/>
          <p14:tracePt t="11878" x="2312988" y="5840413"/>
          <p14:tracePt t="11888" x="2438400" y="5840413"/>
          <p14:tracePt t="11904" x="2660650" y="5795963"/>
          <p14:tracePt t="11921" x="2724150" y="5768975"/>
          <p14:tracePt t="11937" x="2751138" y="5759450"/>
          <p14:tracePt t="11951" x="2768600" y="5741988"/>
          <p14:tracePt t="11967" x="2776538" y="5741988"/>
          <p14:tracePt t="11984" x="2874963" y="5741988"/>
          <p14:tracePt t="12202" x="3160713" y="5715000"/>
          <p14:tracePt t="12216" x="3724275" y="5697538"/>
          <p14:tracePt t="12233" x="4303713" y="5680075"/>
          <p14:tracePt t="12249" x="5062538" y="5626100"/>
          <p14:tracePt t="12266" x="5295900" y="5599113"/>
          <p14:tracePt t="12283" x="5527675" y="5572125"/>
          <p14:tracePt t="12299" x="5830888" y="5518150"/>
          <p14:tracePt t="12316" x="5894388" y="5510213"/>
          <p14:tracePt t="12332" x="5938838" y="5500688"/>
          <p14:tracePt t="12345" x="5946775" y="5500688"/>
          <p14:tracePt t="12362" x="5956300" y="5500688"/>
          <p14:tracePt t="12394" x="5938838" y="5500688"/>
          <p14:tracePt t="12482" x="5911850" y="5510213"/>
          <p14:tracePt t="12499" x="5875338" y="5527675"/>
          <p14:tracePt t="12516" x="5776913" y="5562600"/>
          <p14:tracePt t="12534" x="5724525" y="5572125"/>
          <p14:tracePt t="12550" x="5643563" y="5589588"/>
          <p14:tracePt t="12566" x="5562600" y="5599113"/>
          <p14:tracePt t="12579" x="5465763" y="5599113"/>
          <p14:tracePt t="12595" x="5384800" y="5599113"/>
          <p14:tracePt t="12612" x="5224463" y="5599113"/>
          <p14:tracePt t="12628" x="5180013" y="5599113"/>
          <p14:tracePt t="12639" x="5126038" y="5599113"/>
          <p14:tracePt t="12655" x="5089525" y="5599113"/>
          <p14:tracePt t="12671" x="5072063" y="5599113"/>
          <p14:tracePt t="12687" x="5062538" y="5599113"/>
          <p14:tracePt t="12701" x="5045075" y="5599113"/>
          <p14:tracePt t="13567" x="5000625" y="5599113"/>
          <p14:tracePt t="13579" x="4884738" y="5616575"/>
          <p14:tracePt t="13595" x="4438650" y="5697538"/>
          <p14:tracePt t="13612" x="4197350" y="5732463"/>
          <p14:tracePt t="13629" x="4017963" y="5759450"/>
          <p14:tracePt t="13639" x="3902075" y="5768975"/>
          <p14:tracePt t="13656" x="3741738" y="5786438"/>
          <p14:tracePt t="13672" x="3714750" y="5786438"/>
          <p14:tracePt t="13687" x="3697288" y="5795963"/>
          <p14:tracePt t="13701" x="3687763" y="5795963"/>
          <p14:tracePt t="13717" x="3652838" y="5795963"/>
          <p14:tracePt t="13849" x="3536950" y="5803900"/>
          <p14:tracePt t="13878" x="3429000" y="5803900"/>
          <p14:tracePt t="13896" x="3322638" y="5803900"/>
          <p14:tracePt t="13905" x="3205163" y="5803900"/>
          <p14:tracePt t="13920" x="3089275" y="5795963"/>
          <p14:tracePt t="13938" x="2867025" y="5732463"/>
          <p14:tracePt t="13951" x="2795588" y="5697538"/>
          <p14:tracePt t="13967" x="2724150" y="5661025"/>
          <p14:tracePt t="13983" x="2697163" y="5634038"/>
          <p14:tracePt t="14001" x="2660650" y="5608638"/>
          <p14:tracePt t="14017" x="2652713" y="5599113"/>
          <p14:tracePt t="14034" x="2643188" y="5589588"/>
          <p14:tracePt t="14050" x="2643188" y="5581650"/>
          <p14:tracePt t="14067" x="2643188" y="5572125"/>
          <p14:tracePt t="14111" x="2633663" y="5572125"/>
          <p14:tracePt t="14129" x="2633663" y="5554663"/>
          <p14:tracePt t="14137" x="2625725" y="5537200"/>
          <p14:tracePt t="14170" x="2616200" y="5527675"/>
          <p14:tracePt t="14187" x="2616200" y="5518150"/>
          <p14:tracePt t="14219" x="2608263" y="5518150"/>
          <p14:tracePt t="14233" x="2608263" y="5500688"/>
          <p14:tracePt t="14498" x="2679700" y="5367338"/>
          <p14:tracePt t="14516" x="2705100" y="5295900"/>
          <p14:tracePt t="14534" x="2732088" y="5232400"/>
          <p14:tracePt t="14546" x="2751138" y="5180013"/>
          <p14:tracePt t="14566" x="2759075" y="5170488"/>
          <p14:tracePt t="14583" x="2759075" y="5160963"/>
          <p14:tracePt t="14595" x="2768600" y="5160963"/>
          <p14:tracePt t="18602" x="2795588" y="5160963"/>
          <p14:tracePt t="19299" x="2946400" y="5170488"/>
          <p14:tracePt t="19317" x="3455988" y="5205413"/>
          <p14:tracePt t="19329" x="4187825" y="5224463"/>
          <p14:tracePt t="19345" x="5081588" y="5241925"/>
          <p14:tracePt t="19362" x="5303838" y="5241925"/>
          <p14:tracePt t="19379" x="5518150" y="5241925"/>
          <p14:tracePt t="19388" x="5705475" y="5214938"/>
          <p14:tracePt t="19404" x="5875338" y="5160963"/>
          <p14:tracePt t="19421" x="5919788" y="5143500"/>
          <p14:tracePt t="19437" x="5938838" y="5143500"/>
          <p14:tracePt t="19451" x="5956300" y="5143500"/>
          <p14:tracePt t="19467" x="5991225" y="5116513"/>
          <p14:tracePt t="19645" x="6224588" y="5000625"/>
          <p14:tracePt t="19654" x="6796088" y="4697413"/>
          <p14:tracePt t="19671" x="7367588" y="4394200"/>
          <p14:tracePt t="19688" x="7894638" y="4089400"/>
          <p14:tracePt t="19701" x="8626475" y="3536950"/>
          <p14:tracePt t="19717" x="8813800" y="3348038"/>
          <p14:tracePt t="19734" x="8966200" y="3170238"/>
          <p14:tracePt t="19751" x="9072563" y="2990850"/>
          <p14:tracePt t="19768" x="9090025" y="2919413"/>
          <p14:tracePt t="19784" x="9090025" y="2822575"/>
          <p14:tracePt t="19800" x="9045575" y="2660650"/>
          <p14:tracePt t="19818" x="9001125" y="2608263"/>
          <p14:tracePt t="19845" x="8956675" y="2562225"/>
          <p14:tracePt t="19862" x="8966200" y="2554288"/>
          <p14:tracePt t="20065" x="9018588" y="2527300"/>
          <p14:tracePt t="20083" x="9117013" y="2455863"/>
          <p14:tracePt t="20095" x="9251950" y="2347913"/>
          <p14:tracePt t="20112" x="9501188" y="2133600"/>
          <p14:tracePt t="20129" x="9563100" y="2044700"/>
          <p14:tracePt t="20138" x="9617075" y="1955800"/>
          <p14:tracePt t="20155" x="9644063" y="1866900"/>
          <p14:tracePt t="20171" x="9653588" y="1795463"/>
          <p14:tracePt t="20188" x="9644063" y="1652588"/>
          <p14:tracePt t="20201" x="9609138" y="1608138"/>
          <p14:tracePt t="20218" x="9582150" y="1571625"/>
          <p14:tracePt t="20234" x="9545638" y="1554163"/>
          <p14:tracePt t="20251" x="9491663" y="1527175"/>
          <p14:tracePt t="20267" x="9474200" y="1527175"/>
          <p14:tracePt t="20284" x="9456738" y="1527175"/>
          <p14:tracePt t="20301" x="9429750" y="1527175"/>
          <p14:tracePt t="20317" x="9402763" y="1562100"/>
          <p14:tracePt t="20345" x="9375775" y="1598613"/>
          <p14:tracePt t="20362" x="9340850" y="1660525"/>
          <p14:tracePt t="20379" x="9313863" y="1741488"/>
          <p14:tracePt t="20387" x="9269413" y="1866900"/>
          <p14:tracePt t="20405" x="9215438" y="2152650"/>
          <p14:tracePt t="20421" x="9205913" y="2241550"/>
          <p14:tracePt t="20434" x="9205913" y="2312988"/>
          <p14:tracePt t="20451" x="9205913" y="2347913"/>
          <p14:tracePt t="20467" x="9205913" y="2393950"/>
          <p14:tracePt t="20484" x="9205913" y="2384425"/>
          <p14:tracePt t="20703" x="9224963" y="2357438"/>
          <p14:tracePt t="20716" x="9259888" y="2276475"/>
          <p14:tracePt t="20733" x="9304338" y="2133600"/>
          <p14:tracePt t="20750" x="9331325" y="1839913"/>
          <p14:tracePt t="20766" x="9331325" y="1741488"/>
          <p14:tracePt t="20783" x="9313863" y="1670050"/>
          <p14:tracePt t="20799" x="9259888" y="1581150"/>
          <p14:tracePt t="20816" x="9215438" y="1544638"/>
          <p14:tracePt t="20849" x="9180513" y="1544638"/>
          <p14:tracePt t="20862" x="9134475" y="1554163"/>
          <p14:tracePt t="20879" x="9090025" y="1598613"/>
          <p14:tracePt t="20887" x="9028113" y="1741488"/>
          <p14:tracePt t="20905" x="8875713" y="2303463"/>
          <p14:tracePt t="20921" x="8858250" y="2598738"/>
          <p14:tracePt t="20934" x="8858250" y="2884488"/>
          <p14:tracePt t="20951" x="8858250" y="3133725"/>
          <p14:tracePt t="20967" x="8920163" y="3438525"/>
          <p14:tracePt t="20984" x="8947150" y="3527425"/>
          <p14:tracePt t="21000" x="8966200" y="3589338"/>
          <p14:tracePt t="21018" x="8991600" y="3643313"/>
          <p14:tracePt t="21034" x="9001125" y="3643313"/>
          <p14:tracePt t="21050" x="9001125" y="3652838"/>
          <p14:tracePt t="21067" x="9028113" y="3660775"/>
          <p14:tracePt t="21084" x="9072563" y="3670300"/>
          <p14:tracePt t="21112" x="9117013" y="3660775"/>
          <p14:tracePt t="21129" x="9161463" y="3598863"/>
          <p14:tracePt t="21138" x="9251950" y="3446463"/>
          <p14:tracePt t="21155" x="9367838" y="3133725"/>
          <p14:tracePt t="21171" x="9483725" y="2536825"/>
          <p14:tracePt t="21188" x="9483725" y="2411413"/>
          <p14:tracePt t="21201" x="9483725" y="2322513"/>
          <p14:tracePt t="21217" x="9483725" y="2286000"/>
          <p14:tracePt t="21234" x="9483725" y="2259013"/>
          <p14:tracePt t="21250" x="9474200" y="2259013"/>
          <p14:tracePt t="21299" x="9466263" y="2259013"/>
          <p14:tracePt t="21316" x="9466263" y="2268538"/>
          <p14:tracePt t="21329" x="9466263" y="2312988"/>
          <p14:tracePt t="21346" x="9447213" y="2393950"/>
          <p14:tracePt t="21362" x="9439275" y="2500313"/>
          <p14:tracePt t="21379" x="9439275" y="2589213"/>
          <p14:tracePt t="21388" x="9429750" y="2768600"/>
          <p14:tracePt t="21404" x="9429750" y="2830513"/>
          <p14:tracePt t="21421" x="9429750" y="2867025"/>
          <p14:tracePt t="21434" x="9429750" y="2884488"/>
          <p14:tracePt t="21451" x="9429750" y="2901950"/>
          <p14:tracePt t="21467" x="9447213" y="2884488"/>
          <p14:tracePt t="21670" x="9626600" y="2625725"/>
          <p14:tracePt t="21687" x="9786938" y="2339975"/>
          <p14:tracePt t="21700" x="9885363" y="2089150"/>
          <p14:tracePt t="21717" x="9956800" y="1866900"/>
          <p14:tracePt t="21733" x="9983788" y="1660525"/>
          <p14:tracePt t="21750" x="9983788" y="1589088"/>
          <p14:tracePt t="21766" x="9983788" y="1554163"/>
          <p14:tracePt t="21783" x="9966325" y="1509713"/>
          <p14:tracePt t="21800" x="9947275" y="1490663"/>
          <p14:tracePt t="21816" x="9920288" y="1482725"/>
          <p14:tracePt t="21829" x="9858375" y="1465263"/>
          <p14:tracePt t="21846" x="9804400" y="1455738"/>
          <p14:tracePt t="21862" x="9688513" y="1438275"/>
          <p14:tracePt t="21879" x="9572625" y="1438275"/>
          <p14:tracePt t="21904" x="9545638" y="1438275"/>
          <p14:tracePt t="21920" x="9510713" y="1455738"/>
          <p14:tracePt t="21937" x="9439275" y="1517650"/>
          <p14:tracePt t="21953" x="9420225" y="1544638"/>
          <p14:tracePt t="21967" x="9375775" y="1598613"/>
          <p14:tracePt t="21983" x="9348788" y="1643063"/>
          <p14:tracePt t="22000" x="9304338" y="1714500"/>
          <p14:tracePt t="22016" x="9304338" y="1724025"/>
          <p14:tracePt t="22034" x="9296400" y="1741488"/>
          <p14:tracePt t="22050" x="9296400" y="1751013"/>
          <p14:tracePt t="22066" x="9296400" y="1768475"/>
          <p14:tracePt t="22083" x="9296400" y="1847850"/>
          <p14:tracePt t="22111" x="9296400" y="1901825"/>
          <p14:tracePt t="22129" x="9313863" y="1955800"/>
          <p14:tracePt t="22138" x="9323388" y="1982788"/>
          <p14:tracePt t="22154" x="9331325" y="2009775"/>
          <p14:tracePt t="27112" x="9340850" y="2017713"/>
          <p14:tracePt t="27282" x="9358313" y="2017713"/>
          <p14:tracePt t="27300" x="9394825" y="2027238"/>
          <p14:tracePt t="27316" x="9466263" y="2044700"/>
          <p14:tracePt t="27329" x="9555163" y="2071688"/>
          <p14:tracePt t="27346" x="9725025" y="2116138"/>
          <p14:tracePt t="27362" x="9769475" y="2125663"/>
          <p14:tracePt t="27371" x="9804400" y="2125663"/>
          <p14:tracePt t="27388" x="9823450" y="2125663"/>
          <p14:tracePt t="27405" x="9831388" y="2125663"/>
          <p14:tracePt t="27421" x="9840913" y="2125663"/>
          <p14:tracePt t="27454" x="9823450" y="2125663"/>
          <p14:tracePt t="27550" x="9777413" y="2125663"/>
          <p14:tracePt t="27583" x="9752013" y="2125663"/>
          <p14:tracePt t="27596" x="9725025" y="2125663"/>
          <p14:tracePt t="27613" x="9715500" y="2125663"/>
          <p14:tracePt t="27622" x="9698038" y="2125663"/>
          <p14:tracePt t="27638" x="9680575" y="2125663"/>
          <p14:tracePt t="27655" x="9671050" y="2125663"/>
          <p14:tracePt t="27672" x="9661525" y="2125663"/>
          <p14:tracePt t="27689" x="9653588" y="2125663"/>
          <p14:tracePt t="27703" x="9626600" y="2125663"/>
          <p14:tracePt t="27720" x="9617075" y="2125663"/>
          <p14:tracePt t="27966" x="9545638" y="2108200"/>
          <p14:tracePt t="27984" x="9491663" y="2098675"/>
          <p14:tracePt t="28000" x="9474200" y="2098675"/>
          <p14:tracePt t="28017" x="9456738" y="2098675"/>
          <p14:tracePt t="28034" x="9439275" y="2089150"/>
          <p14:tracePt t="28050" x="9429750" y="2089150"/>
          <p14:tracePt t="28112" x="9429750" y="2098675"/>
          <p14:tracePt t="28186" x="9429750" y="2089150"/>
          <p14:tracePt t="28186" x="9429750" y="2081213"/>
          <p14:tracePt t="28295" x="9412288" y="2044700"/>
          <p14:tracePt t="28317" x="9402763" y="2027238"/>
          <p14:tracePt t="28345" x="9402763" y="2017713"/>
          <p14:tracePt t="28363" x="9394825" y="2017713"/>
          <p14:tracePt t="28379" x="9385300" y="2017713"/>
          <p14:tracePt t="28533" x="9375775" y="2017713"/>
          <p14:tracePt t="29333" x="9367838" y="2017713"/>
          <p14:tracePt t="29346" x="9358313" y="2017713"/>
          <p14:tracePt t="30279" x="9348788" y="2017713"/>
          <p14:tracePt t="30566" x="9331325" y="2009775"/>
          <p14:tracePt t="30583" x="9313863" y="2000250"/>
          <p14:tracePt t="30612" x="9296400" y="1990725"/>
          <p14:tracePt t="30629" x="9286875" y="1990725"/>
          <p14:tracePt t="30669" x="9286875" y="2000250"/>
          <p14:tracePt t="31395" x="9286875" y="2009775"/>
          <p14:tracePt t="31436" x="9286875" y="2017713"/>
          <p14:tracePt t="31483" x="9286875" y="2027238"/>
          <p14:tracePt t="31500" x="9286875" y="2036763"/>
          <p14:tracePt t="38603" x="9126538" y="2036763"/>
          <p14:tracePt t="38879" x="8777288" y="1990725"/>
          <p14:tracePt t="38888" x="8180388" y="1874838"/>
          <p14:tracePt t="38905" x="7589838" y="1785938"/>
          <p14:tracePt t="38922" x="7045325" y="1697038"/>
          <p14:tracePt t="38935" x="6732588" y="1679575"/>
          <p14:tracePt t="38951" x="6537325" y="1679575"/>
          <p14:tracePt t="38968" x="6384925" y="1679575"/>
          <p14:tracePt t="38985" x="6215063" y="1704975"/>
          <p14:tracePt t="39002" x="6188075" y="1724025"/>
          <p14:tracePt t="39018" x="6170613" y="1724025"/>
          <p14:tracePt t="39204" x="6116638" y="1724025"/>
          <p14:tracePt t="39217" x="5330825" y="1847850"/>
          <p14:tracePt t="39234" x="4822825" y="1973263"/>
          <p14:tracePt t="39250" x="4276725" y="2108200"/>
          <p14:tracePt t="39267" x="3562350" y="2251075"/>
          <p14:tracePt t="39284" x="3394075" y="2286000"/>
          <p14:tracePt t="39300" x="3295650" y="2303463"/>
          <p14:tracePt t="39317" x="3232150" y="2312988"/>
          <p14:tracePt t="39330" x="3205163" y="2312988"/>
          <p14:tracePt t="39346" x="3179763" y="2312988"/>
          <p14:tracePt t="39563" x="3009900" y="2347913"/>
          <p14:tracePt t="39580" x="2840038" y="2374900"/>
          <p14:tracePt t="39596" x="2598738" y="2411413"/>
          <p14:tracePt t="39606" x="2446338" y="2419350"/>
          <p14:tracePt t="39623" x="2312988" y="2446338"/>
          <p14:tracePt t="39640" x="2170113" y="2455863"/>
          <p14:tracePt t="39656" x="2133600" y="2455863"/>
          <p14:tracePt t="39669" x="2108200" y="2455863"/>
          <p14:tracePt t="39685" x="2081213" y="2455863"/>
          <p14:tracePt t="39703" x="2081213" y="2428875"/>
          <p14:tracePt t="39939" x="2089150" y="2374900"/>
          <p14:tracePt t="39951" x="2098675" y="2312988"/>
          <p14:tracePt t="39968" x="2116138" y="2251075"/>
          <p14:tracePt t="39984" x="2152650" y="2160588"/>
          <p14:tracePt t="40001" x="2160588" y="2143125"/>
          <p14:tracePt t="40017" x="2160588" y="2133600"/>
          <p14:tracePt t="40035" x="2170113" y="2125663"/>
          <p14:tracePt t="40047" x="2170113" y="2116138"/>
          <p14:tracePt t="40063" x="2170113" y="2108200"/>
          <p14:tracePt t="40153" x="2170113" y="2089150"/>
          <p14:tracePt t="40170" x="2170113" y="2062163"/>
          <p14:tracePt t="40187" x="2170113" y="2036763"/>
          <p14:tracePt t="40187" x="2170113" y="2000250"/>
          <p14:tracePt t="40202" x="2170113" y="1973263"/>
          <p14:tracePt t="40217" x="2170113" y="1955800"/>
          <p14:tracePt t="40234" x="2170113" y="1946275"/>
          <p14:tracePt t="40251" x="2170113" y="1938338"/>
          <p14:tracePt t="40267" x="2170113" y="1928813"/>
          <p14:tracePt t="40284" x="2170113" y="1938338"/>
          <p14:tracePt t="40403" x="2179638" y="1982788"/>
          <p14:tracePt t="40421" x="2179638" y="2054225"/>
          <p14:tracePt t="40437" x="2179638" y="2143125"/>
          <p14:tracePt t="40451" x="2187575" y="2251075"/>
          <p14:tracePt t="40467" x="2187575" y="2393950"/>
          <p14:tracePt t="40484" x="2187575" y="2438400"/>
          <p14:tracePt t="40500" x="2197100" y="2455863"/>
          <p14:tracePt t="40517" x="2197100" y="2473325"/>
          <p14:tracePt t="40535" x="2197100" y="2482850"/>
          <p14:tracePt t="40629" x="2197100" y="2490788"/>
          <p14:tracePt t="40783" x="2197100" y="2500313"/>
          <p14:tracePt t="40816" x="2197100" y="2527300"/>
          <p14:tracePt t="40845" x="2197100" y="2652713"/>
          <p14:tracePt t="40863" x="2179638" y="2741613"/>
          <p14:tracePt t="40872" x="2152650" y="2847975"/>
          <p14:tracePt t="40888" x="2081213" y="3062288"/>
          <p14:tracePt t="40905" x="2044700" y="3160713"/>
          <p14:tracePt t="40921" x="2009775" y="3251200"/>
          <p14:tracePt t="40935" x="1965325" y="3340100"/>
          <p14:tracePt t="40951" x="1946275" y="3394075"/>
          <p14:tracePt t="40968" x="1919288" y="3455988"/>
          <p14:tracePt t="40985" x="1919288" y="3482975"/>
          <p14:tracePt t="41001" x="1911350" y="3482975"/>
          <p14:tracePt t="41018" x="1911350" y="3490913"/>
          <p14:tracePt t="41035" x="1955800" y="3411538"/>
          <p14:tracePt t="41129" x="1973263" y="3340100"/>
          <p14:tracePt t="41138" x="2000250" y="3259138"/>
          <p14:tracePt t="41155" x="2000250" y="3214688"/>
          <p14:tracePt t="41172" x="2017713" y="3187700"/>
          <p14:tracePt t="41185" x="2017713" y="3160713"/>
          <p14:tracePt t="41202" x="2017713" y="3152775"/>
          <p14:tracePt t="41250" x="2036763" y="3152775"/>
          <p14:tracePt t="41267" x="2054225" y="3152775"/>
          <p14:tracePt t="41284" x="2089150" y="3152775"/>
          <p14:tracePt t="41301" x="2170113" y="3205163"/>
          <p14:tracePt t="41317" x="2232025" y="3232150"/>
          <p14:tracePt t="41345" x="2251075" y="3251200"/>
          <p14:tracePt t="41363" x="2259013" y="3251200"/>
          <p14:tracePt t="41372" x="2268538" y="3259138"/>
          <p14:tracePt t="41404" x="2276475" y="3251200"/>
          <p14:tracePt t="41499" x="2312988" y="3197225"/>
          <p14:tracePt t="41517" x="2517775" y="2911475"/>
          <p14:tracePt t="41534" x="2670175" y="2751138"/>
          <p14:tracePt t="41547" x="2795588" y="2643188"/>
          <p14:tracePt t="41564" x="2884488" y="2571750"/>
          <p14:tracePt t="41580" x="2955925" y="2527300"/>
          <p14:tracePt t="41597" x="2982913" y="2500313"/>
          <p14:tracePt t="41614" x="3009900" y="2500313"/>
          <p14:tracePt t="41816" x="3125788" y="2490788"/>
          <p14:tracePt t="41846" x="3197225" y="2490788"/>
          <p14:tracePt t="41863" x="3259138" y="2490788"/>
          <p14:tracePt t="41872" x="3295650" y="2490788"/>
          <p14:tracePt t="41888" x="3340100" y="2482850"/>
          <p14:tracePt t="41905" x="3340100" y="2473325"/>
          <p14:tracePt t="41922" x="3348038" y="2465388"/>
          <p14:tracePt t="41935" x="3357563" y="2428875"/>
          <p14:tracePt t="41952" x="3340100" y="2295525"/>
          <p14:tracePt t="41968" x="3295650" y="2214563"/>
          <p14:tracePt t="41985" x="3259138" y="2152650"/>
          <p14:tracePt t="42002" x="3108325" y="2036763"/>
          <p14:tracePt t="42018" x="2990850" y="1990725"/>
          <p14:tracePt t="42035" x="2874963" y="1973263"/>
          <p14:tracePt t="42051" x="2768600" y="1973263"/>
          <p14:tracePt t="42066" x="2598738" y="1982788"/>
          <p14:tracePt t="42083" x="2527300" y="2036763"/>
          <p14:tracePt t="42106" x="2411413" y="2152650"/>
          <p14:tracePt t="42122" x="2347913" y="2259013"/>
          <p14:tracePt t="42138" x="2303463" y="2357438"/>
          <p14:tracePt t="42155" x="2268538" y="2490788"/>
          <p14:tracePt t="42172" x="2259013" y="2527300"/>
          <p14:tracePt t="42185" x="2259013" y="2544763"/>
          <p14:tracePt t="42202" x="2259013" y="2562225"/>
          <p14:tracePt t="42218" x="2259013" y="2571750"/>
          <p14:tracePt t="42236" x="2259013" y="2589213"/>
          <p14:tracePt t="42251" x="2268538" y="2608263"/>
          <p14:tracePt t="42269" x="2276475" y="2616200"/>
          <p14:tracePt t="42286" x="2295525" y="2633663"/>
          <p14:tracePt t="42302" x="2295525" y="2652713"/>
          <p14:tracePt t="42331" x="2303463" y="2652713"/>
          <p14:tracePt t="42347" x="2303463" y="2643188"/>
          <p14:tracePt t="42421" x="2303463" y="2625725"/>
          <p14:tracePt t="42439" x="2312988" y="2625725"/>
          <p14:tracePt t="42734" x="2509838" y="2732088"/>
          <p14:tracePt t="42752" x="2830513" y="2867025"/>
          <p14:tracePt t="42768" x="3268663" y="2965450"/>
          <p14:tracePt t="42785" x="4108450" y="3054350"/>
          <p14:tracePt t="42801" x="4419600" y="3054350"/>
          <p14:tracePt t="42818" x="4652963" y="3036888"/>
          <p14:tracePt t="42831" x="4786313" y="3017838"/>
          <p14:tracePt t="42848" x="4857750" y="3000375"/>
          <p14:tracePt t="42864" x="4902200" y="2982913"/>
          <p14:tracePt t="42873" x="4919663" y="2973388"/>
          <p14:tracePt t="42889" x="4938713" y="2973388"/>
          <p14:tracePt t="43130" x="5010150" y="2955925"/>
          <p14:tracePt t="43139" x="5402263" y="2874963"/>
          <p14:tracePt t="43156" x="5661025" y="2840038"/>
          <p14:tracePt t="43170" x="5875338" y="2795588"/>
          <p14:tracePt t="43186" x="6037263" y="2776538"/>
          <p14:tracePt t="43203" x="6143625" y="2751138"/>
          <p14:tracePt t="43219" x="6269038" y="2714625"/>
          <p14:tracePt t="43236" x="6323013" y="2697163"/>
          <p14:tracePt t="43253" x="6340475" y="2697163"/>
          <p14:tracePt t="43269" x="6357938" y="2687638"/>
          <p14:tracePt t="43286" x="6367463" y="2687638"/>
          <p14:tracePt t="43318" x="6375400" y="2687638"/>
          <p14:tracePt t="43397" x="6384925" y="2687638"/>
          <p14:tracePt t="43405" x="6394450" y="2687638"/>
          <p14:tracePt t="43423" x="6402388" y="2687638"/>
          <p14:tracePt t="43436" x="6438900" y="2687638"/>
          <p14:tracePt t="43453" x="6446838" y="2687638"/>
          <p14:tracePt t="43469" x="6456363" y="2687638"/>
          <p14:tracePt t="43486" x="6357938" y="2687638"/>
          <p14:tracePt t="43568" x="6232525" y="2697163"/>
          <p14:tracePt t="43581" x="6027738" y="2714625"/>
          <p14:tracePt t="43597" x="5688013" y="2732088"/>
          <p14:tracePt t="43615" x="5322888" y="2732088"/>
          <p14:tracePt t="43625" x="4983163" y="2732088"/>
          <p14:tracePt t="43640" x="4367213" y="2724150"/>
          <p14:tracePt t="43657" x="4116388" y="2697163"/>
          <p14:tracePt t="43669" x="3911600" y="2670175"/>
          <p14:tracePt t="43686" x="3732213" y="2643188"/>
          <p14:tracePt t="43705" x="3438525" y="2616200"/>
          <p14:tracePt t="43720" x="3276600" y="2589213"/>
          <p14:tracePt t="43736" x="3170238" y="2581275"/>
          <p14:tracePt t="43753" x="2990850" y="2554288"/>
          <p14:tracePt t="43770" x="2901950" y="2536825"/>
          <p14:tracePt t="43786" x="2840038" y="2517775"/>
          <p14:tracePt t="43803" x="2768600" y="2490788"/>
          <p14:tracePt t="43817" x="2705100" y="2465388"/>
          <p14:tracePt t="43834" x="2598738" y="2428875"/>
          <p14:tracePt t="43850" x="2527300" y="2366963"/>
          <p14:tracePt t="43881" x="2500313" y="2347913"/>
          <p14:tracePt t="43889" x="2490788" y="2312988"/>
          <p14:tracePt t="43906" x="2473325" y="2232025"/>
          <p14:tracePt t="43923" x="2473325" y="2160588"/>
          <p14:tracePt t="43936" x="2509838" y="2081213"/>
          <p14:tracePt t="43953" x="2608263" y="1973263"/>
          <p14:tracePt t="43969" x="2840038" y="1776413"/>
          <p14:tracePt t="43986" x="3473450" y="1428750"/>
          <p14:tracePt t="44003" x="3786188" y="1339850"/>
          <p14:tracePt t="44019" x="4098925" y="1276350"/>
          <p14:tracePt t="44037" x="4394200" y="1258888"/>
          <p14:tracePt t="44050" x="4929188" y="1258888"/>
          <p14:tracePt t="44067" x="5143500" y="1295400"/>
          <p14:tracePt t="44083" x="5295900" y="1347788"/>
          <p14:tracePt t="44100" x="5456238" y="1446213"/>
          <p14:tracePt t="44117" x="5527675" y="1509713"/>
          <p14:tracePt t="44140" x="5545138" y="1554163"/>
          <p14:tracePt t="44156" x="5554663" y="1608138"/>
          <p14:tracePt t="44173" x="5554663" y="1643063"/>
          <p14:tracePt t="44186" x="5537200" y="1697038"/>
          <p14:tracePt t="44203" x="5303838" y="1839913"/>
          <p14:tracePt t="44219" x="5072063" y="1965325"/>
          <p14:tracePt t="44236" x="4840288" y="2062163"/>
          <p14:tracePt t="44253" x="4500563" y="2160588"/>
          <p14:tracePt t="44269" x="4402138" y="2187575"/>
          <p14:tracePt t="44286" x="4340225" y="2197100"/>
          <p14:tracePt t="44302" x="4286250" y="2205038"/>
          <p14:tracePt t="44320" x="4276725" y="2205038"/>
          <p14:tracePt t="45234" x="4259263" y="2205038"/>
          <p14:tracePt t="45702" x="4152900" y="2205038"/>
          <p14:tracePt t="45752" x="3946525" y="2179638"/>
          <p14:tracePt t="45769" x="3589338" y="2133600"/>
          <p14:tracePt t="45785" x="3017838" y="2009775"/>
          <p14:tracePt t="45802" x="2857500" y="1973263"/>
          <p14:tracePt t="45830" x="2687638" y="1928813"/>
          <p14:tracePt t="45848" x="2643188" y="1911350"/>
          <p14:tracePt t="45864" x="2625725" y="1901825"/>
          <p14:tracePt t="45873" x="2571750" y="1866900"/>
          <p14:tracePt t="46084" x="2419350" y="1803400"/>
          <p14:tracePt t="46113" x="2347913" y="1776413"/>
          <p14:tracePt t="46122" x="2276475" y="1768475"/>
          <p14:tracePt t="46140" x="2214563" y="1758950"/>
          <p14:tracePt t="46156" x="2152650" y="1758950"/>
          <p14:tracePt t="46173" x="2143125" y="1758950"/>
          <p14:tracePt t="46186" x="2125663" y="1758950"/>
          <p14:tracePt t="46204" x="2125663" y="1768475"/>
          <p14:tracePt t="46630" x="2125663" y="1776413"/>
          <p14:tracePt t="47664" x="2125663" y="1785938"/>
          <p14:tracePt t="47768" x="2125663" y="1795463"/>
          <p14:tracePt t="47801" x="2125663" y="1803400"/>
          <p14:tracePt t="47880" x="2125663" y="1812925"/>
          <p14:tracePt t="47905" x="2133600" y="1830388"/>
          <p14:tracePt t="48001" x="2133600" y="1839913"/>
          <p14:tracePt t="48018" x="2133600" y="1847850"/>
          <p14:tracePt t="48037" x="2133600" y="1857375"/>
          <p14:tracePt t="48048" x="2133600" y="1866900"/>
          <p14:tracePt t="48084" x="2133600" y="1874838"/>
          <p14:tracePt t="48380" x="2133600" y="1884363"/>
          <p14:tracePt t="48613" x="2143125" y="1901825"/>
          <p14:tracePt t="48631" x="2143125" y="1911350"/>
          <p14:tracePt t="48640" x="2152650" y="1919288"/>
          <p14:tracePt t="48656" x="2160588" y="1928813"/>
          <p14:tracePt t="48669" x="2160588" y="1938338"/>
          <p14:tracePt t="48702" x="2160588" y="1946275"/>
          <p14:tracePt t="48719" x="2170113" y="1946275"/>
          <p14:tracePt t="48735" x="2170113" y="1955800"/>
          <p14:tracePt t="48968" x="2197100" y="1973263"/>
          <p14:tracePt t="49018" x="2322513" y="2027238"/>
          <p14:tracePt t="49036" x="2714625" y="2205038"/>
          <p14:tracePt t="49068" x="2928938" y="2276475"/>
          <p14:tracePt t="49081" x="3108325" y="2330450"/>
          <p14:tracePt t="49098" x="3251200" y="2374900"/>
          <p14:tracePt t="49114" x="3357563" y="2401888"/>
          <p14:tracePt t="49123" x="3517900" y="2446338"/>
          <p14:tracePt t="49141" x="3562350" y="2455863"/>
          <p14:tracePt t="49156" x="3581400" y="2473325"/>
          <p14:tracePt t="49170" x="3589338" y="2473325"/>
          <p14:tracePt t="49186" x="3589338" y="2482850"/>
          <p14:tracePt t="49203" x="3589338" y="2490788"/>
          <p14:tracePt t="49251" x="3554413" y="2500313"/>
          <p14:tracePt t="49268" x="3517900" y="2500313"/>
          <p14:tracePt t="49285" x="3465513" y="2500313"/>
          <p14:tracePt t="49302" x="3419475" y="2500313"/>
          <p14:tracePt t="49315" x="3375025" y="2490788"/>
          <p14:tracePt t="49331" x="3313113" y="2465388"/>
          <p14:tracePt t="49348" x="3295650" y="2446338"/>
          <p14:tracePt t="49357" x="3286125" y="2438400"/>
          <p14:tracePt t="49373" x="3276600" y="2428875"/>
          <p14:tracePt t="49390" x="3276600" y="2384425"/>
          <p14:tracePt t="49406" x="3276600" y="2366963"/>
          <p14:tracePt t="49419" x="3303588" y="2339975"/>
          <p14:tracePt t="49436" x="3340100" y="2295525"/>
          <p14:tracePt t="49453" x="3402013" y="2241550"/>
          <p14:tracePt t="49469" x="3544888" y="2116138"/>
          <p14:tracePt t="49486" x="3598863" y="2081213"/>
          <p14:tracePt t="49503" x="3643313" y="2044700"/>
          <p14:tracePt t="49519" x="3705225" y="2027238"/>
          <p14:tracePt t="49536" x="3741738" y="2027238"/>
          <p14:tracePt t="49553" x="3768725" y="2036763"/>
          <p14:tracePt t="49567" x="3813175" y="2062163"/>
          <p14:tracePt t="49584" x="3894138" y="2179638"/>
          <p14:tracePt t="49600" x="3965575" y="2295525"/>
          <p14:tracePt t="49624" x="3983038" y="2330450"/>
          <p14:tracePt t="49641" x="3990975" y="2357438"/>
          <p14:tracePt t="49657" x="3990975" y="2401888"/>
          <p14:tracePt t="49671" x="3973513" y="2473325"/>
          <p14:tracePt t="49687" x="3894138" y="2544763"/>
          <p14:tracePt t="49705" x="3786188" y="2608263"/>
          <p14:tracePt t="49720" x="3625850" y="2679700"/>
          <p14:tracePt t="49737" x="3367088" y="2724150"/>
          <p14:tracePt t="49754" x="3276600" y="2724150"/>
          <p14:tracePt t="49768" x="3197225" y="2714625"/>
          <p14:tracePt t="49784" x="3133725" y="2687638"/>
          <p14:tracePt t="49801" x="3071813" y="2652713"/>
          <p14:tracePt t="49817" x="3054350" y="2616200"/>
          <p14:tracePt t="49834" x="3036888" y="2544763"/>
          <p14:tracePt t="49864" x="3036888" y="2490788"/>
          <p14:tracePt t="49873" x="3054350" y="2438400"/>
          <p14:tracePt t="49890" x="3170238" y="2330450"/>
          <p14:tracePt t="49907" x="3286125" y="2268538"/>
          <p14:tracePt t="49919" x="3384550" y="2241550"/>
          <p14:tracePt t="49936" x="3473450" y="2232025"/>
          <p14:tracePt t="49953" x="3562350" y="2232025"/>
          <p14:tracePt t="49970" x="3581400" y="2232025"/>
          <p14:tracePt t="49986" x="3589338" y="2232025"/>
          <p14:tracePt t="50003" x="3598863" y="2232025"/>
          <p14:tracePt t="50020" x="3598863" y="2241550"/>
          <p14:tracePt t="50048" x="3598863" y="2251075"/>
          <p14:tracePt t="52121" x="3598863" y="2259013"/>
          <p14:tracePt t="52252" x="3536950" y="2286000"/>
          <p14:tracePt t="52269" x="3473450" y="2312988"/>
          <p14:tracePt t="52285" x="3411538" y="2347913"/>
          <p14:tracePt t="52302" x="3330575" y="2374900"/>
          <p14:tracePt t="52315" x="3268663" y="2401888"/>
          <p14:tracePt t="52331" x="3197225" y="2419350"/>
          <p14:tracePt t="52348" x="3062288" y="2419350"/>
          <p14:tracePt t="52365" x="3000375" y="2419350"/>
          <p14:tracePt t="52373" x="2955925" y="2411413"/>
          <p14:tracePt t="52390" x="2911475" y="2393950"/>
          <p14:tracePt t="52407" x="2884488" y="2366963"/>
          <p14:tracePt t="52420" x="2840038" y="2312988"/>
          <p14:tracePt t="52436" x="2830513" y="2303463"/>
          <p14:tracePt t="52453" x="2822575" y="2286000"/>
          <p14:tracePt t="52470" x="2813050" y="2268538"/>
          <p14:tracePt t="52486" x="2813050" y="2251075"/>
          <p14:tracePt t="52503" x="2830513" y="2241550"/>
          <p14:tracePt t="52519" x="2938463" y="2170113"/>
          <p14:tracePt t="52537" x="3017838" y="2143125"/>
          <p14:tracePt t="52565" x="3187700" y="2108200"/>
          <p14:tracePt t="52581" x="3276600" y="2098675"/>
          <p14:tracePt t="52598" x="3348038" y="2098675"/>
          <p14:tracePt t="52607" x="3411538" y="2098675"/>
          <p14:tracePt t="52623" x="3500438" y="2116138"/>
          <p14:tracePt t="52640" x="3536950" y="2125663"/>
          <p14:tracePt t="52656" x="3571875" y="2152650"/>
          <p14:tracePt t="52669" x="3589338" y="2170113"/>
          <p14:tracePt t="52686" x="3625850" y="2205038"/>
          <p14:tracePt t="52703" x="3633788" y="2224088"/>
          <p14:tracePt t="52720" x="3643313" y="2259013"/>
          <p14:tracePt t="52737" x="3643313" y="2322513"/>
          <p14:tracePt t="52753" x="3598863" y="2446338"/>
          <p14:tracePt t="52770" x="3554413" y="2509838"/>
          <p14:tracePt t="52786" x="3517900" y="2544763"/>
          <p14:tracePt t="52803" x="3482975" y="2581275"/>
          <p14:tracePt t="52817" x="3446463" y="2625725"/>
          <p14:tracePt t="52834" x="3429000" y="2633663"/>
          <p14:tracePt t="52857" x="3419475" y="2633663"/>
          <p14:tracePt t="52873" x="3348038" y="2670175"/>
          <p14:tracePt t="53139" x="3224213" y="2697163"/>
          <p14:tracePt t="53156" x="3054350" y="2741613"/>
          <p14:tracePt t="53172" x="2840038" y="2786063"/>
          <p14:tracePt t="53186" x="2589213" y="2795588"/>
          <p14:tracePt t="53203" x="2490788" y="2786063"/>
          <p14:tracePt t="53218" x="2428875" y="2768600"/>
          <p14:tracePt t="53235" x="2366963" y="2697163"/>
          <p14:tracePt t="53252" x="2339975" y="2670175"/>
          <p14:tracePt t="53269" x="2322513" y="2608263"/>
          <p14:tracePt t="53285" x="2322513" y="2544763"/>
          <p14:tracePt t="53302" x="2330450" y="2482850"/>
          <p14:tracePt t="53315" x="2374900" y="2419350"/>
          <p14:tracePt t="53331" x="2509838" y="2276475"/>
          <p14:tracePt t="53348" x="2625725" y="2187575"/>
          <p14:tracePt t="53357" x="2776538" y="2143125"/>
          <p14:tracePt t="53374" x="2901950" y="2143125"/>
          <p14:tracePt t="53390" x="3152775" y="2214563"/>
          <p14:tracePt t="53406" x="3241675" y="2276475"/>
          <p14:tracePt t="53420" x="3286125" y="2330450"/>
          <p14:tracePt t="53437" x="3322638" y="2384425"/>
          <p14:tracePt t="53454" x="3348038" y="2473325"/>
          <p14:tracePt t="53470" x="3348038" y="2536825"/>
          <p14:tracePt t="53486" x="3330575" y="2598738"/>
          <p14:tracePt t="53503" x="3295650" y="2643188"/>
          <p14:tracePt t="53520" x="3197225" y="2732088"/>
          <p14:tracePt t="53536" x="3170238" y="2741613"/>
          <p14:tracePt t="53554" x="3143250" y="2759075"/>
          <p14:tracePt t="53567" x="3116263" y="2768600"/>
          <p14:tracePt t="53786" x="3081338" y="2776538"/>
          <p14:tracePt t="53798" x="3009900" y="2795588"/>
          <p14:tracePt t="53815" x="2867025" y="2822575"/>
          <p14:tracePt t="53831" x="2803525" y="2840038"/>
          <p14:tracePt t="53848" x="2759075" y="2840038"/>
          <p14:tracePt t="53857" x="2732088" y="2847975"/>
          <p14:tracePt t="53873" x="2714625" y="2847975"/>
          <p14:tracePt t="53890" x="2679700" y="2847975"/>
          <p14:tracePt t="53906" x="2660650" y="2847975"/>
          <p14:tracePt t="53920" x="2625725" y="2857500"/>
          <p14:tracePt t="53937" x="2598738" y="2874963"/>
          <p14:tracePt t="53953" x="2536825" y="2911475"/>
          <p14:tracePt t="53970" x="2500313" y="2938463"/>
          <p14:tracePt t="53986" x="2482850" y="2955925"/>
          <p14:tracePt t="54003" x="2428875" y="3044825"/>
          <p14:tracePt t="54019" x="2419350" y="3071813"/>
          <p14:tracePt t="54037" x="2401888" y="3089275"/>
          <p14:tracePt t="54251" x="2384425" y="3125788"/>
          <p14:tracePt t="54269" x="2357438" y="3160713"/>
          <p14:tracePt t="54286" x="2330450" y="3224213"/>
          <p14:tracePt t="54298" x="2295525" y="3375025"/>
          <p14:tracePt t="54319" x="2276475" y="3446463"/>
          <p14:tracePt t="54331" x="2276475" y="3509963"/>
          <p14:tracePt t="54348" x="2276475" y="3554413"/>
          <p14:tracePt t="54357" x="2268538" y="3598863"/>
          <p14:tracePt t="54373" x="2268538" y="3652838"/>
          <p14:tracePt t="54390" x="2268538" y="3670300"/>
          <p14:tracePt t="54406" x="2268538" y="3687763"/>
          <p14:tracePt t="54419" x="2268538" y="3697288"/>
          <p14:tracePt t="54453" x="2286000" y="3697288"/>
          <p14:tracePt t="54568" x="2312988" y="3697288"/>
          <p14:tracePt t="54581" x="2374900" y="3679825"/>
          <p14:tracePt t="54598" x="2527300" y="3643313"/>
          <p14:tracePt t="54607" x="2589213" y="3625850"/>
          <p14:tracePt t="54623" x="2652713" y="3625850"/>
          <p14:tracePt t="54640" x="2687638" y="3616325"/>
          <p14:tracePt t="54656" x="2724150" y="3616325"/>
          <p14:tracePt t="54669" x="2768600" y="3616325"/>
          <p14:tracePt t="54686" x="2776538" y="3616325"/>
          <p14:tracePt t="54703" x="2786063" y="3616325"/>
          <p14:tracePt t="54751" x="2776538" y="3608388"/>
          <p14:tracePt t="54888" x="2751138" y="3589338"/>
          <p14:tracePt t="54906" x="2670175" y="3544888"/>
          <p14:tracePt t="54922" x="2581275" y="3500438"/>
          <p14:tracePt t="54935" x="2500313" y="3446463"/>
          <p14:tracePt t="54952" x="2384425" y="3367088"/>
          <p14:tracePt t="54969" x="2357438" y="3340100"/>
          <p14:tracePt t="54985" x="2339975" y="3330575"/>
          <p14:tracePt t="55002" x="2322513" y="3313113"/>
          <p14:tracePt t="55019" x="2312988" y="3303588"/>
          <p14:tracePt t="55051" x="2303463" y="3295650"/>
          <p14:tracePt t="55065" x="2295525" y="3276600"/>
          <p14:tracePt t="55081" x="2241550" y="3241675"/>
          <p14:tracePt t="55098" x="2214563" y="3224213"/>
          <p14:tracePt t="55115" x="2179638" y="3205163"/>
          <p14:tracePt t="55123" x="2170113" y="3197225"/>
          <p14:tracePt t="55141" x="2160588" y="3187700"/>
          <p14:tracePt t="55157" x="2143125" y="3179763"/>
          <p14:tracePt t="55170" x="2133600" y="3179763"/>
          <p14:tracePt t="55235" x="2133600" y="3160713"/>
          <p14:tracePt t="55672" x="2160588" y="3133725"/>
          <p14:tracePt t="55703" x="2312988" y="2938463"/>
          <p14:tracePt t="55719" x="2411413" y="2795588"/>
          <p14:tracePt t="55736" x="2455863" y="2714625"/>
          <p14:tracePt t="55752" x="2482850" y="2660650"/>
          <p14:tracePt t="55769" x="2509838" y="2616200"/>
          <p14:tracePt t="55786" x="2509838" y="2598738"/>
          <p14:tracePt t="55818" x="2509838" y="2589213"/>
          <p14:tracePt t="55847" x="2500313" y="2589213"/>
          <p14:tracePt t="55897" x="2482850" y="2589213"/>
          <p14:tracePt t="55906" x="2473325" y="2589213"/>
          <p14:tracePt t="55923" x="2455863" y="2589213"/>
          <p14:tracePt t="55936" x="2438400" y="2589213"/>
          <p14:tracePt t="55953" x="2428875" y="2589213"/>
          <p14:tracePt t="55970" x="2411413" y="2598738"/>
          <p14:tracePt t="55986" x="2366963" y="2625725"/>
          <p14:tracePt t="56003" x="2357438" y="2633663"/>
          <p14:tracePt t="56020" x="2339975" y="2652713"/>
          <p14:tracePt t="56037" x="2322513" y="2670175"/>
          <p14:tracePt t="56051" x="2286000" y="2705100"/>
          <p14:tracePt t="56067" x="2259013" y="2732088"/>
          <p14:tracePt t="56084" x="2224088" y="2768600"/>
          <p14:tracePt t="56101" x="2187575" y="2813050"/>
          <p14:tracePt t="56117" x="2170113" y="2847975"/>
          <p14:tracePt t="56140" x="2170113" y="2857500"/>
          <p14:tracePt t="56172" x="2170113" y="2867025"/>
          <p14:tracePt t="56185" x="2160588" y="2867025"/>
          <p14:tracePt t="57118" x="2152650" y="2867025"/>
          <p14:tracePt t="57897" x="2143125" y="2867025"/>
          <p14:tracePt t="57906" x="2116138" y="2874963"/>
          <p14:tracePt t="57920" x="2098675" y="2884488"/>
          <p14:tracePt t="57937" x="2071688" y="2901950"/>
          <p14:tracePt t="57953" x="2017713" y="2919413"/>
          <p14:tracePt t="57970" x="2000250" y="2919413"/>
          <p14:tracePt t="57986" x="1973263" y="2919413"/>
          <p14:tracePt t="58004" x="1938338" y="2919413"/>
          <p14:tracePt t="58020" x="1928813" y="2911475"/>
          <p14:tracePt t="58038" x="1919288" y="2901950"/>
          <p14:tracePt t="58051" x="1901825" y="2894013"/>
          <p14:tracePt t="58067" x="1901825" y="2867025"/>
          <p14:tracePt t="58084" x="1901825" y="2840038"/>
          <p14:tracePt t="58115" x="1911350" y="2822575"/>
          <p14:tracePt t="58124" x="1928813" y="2803525"/>
          <p14:tracePt t="58140" x="1982788" y="2776538"/>
          <p14:tracePt t="58157" x="2036763" y="2759075"/>
          <p14:tracePt t="58170" x="2133600" y="2741613"/>
          <p14:tracePt t="58186" x="2160588" y="2741613"/>
          <p14:tracePt t="58204" x="2187575" y="2741613"/>
          <p14:tracePt t="58221" x="2224088" y="2741613"/>
          <p14:tracePt t="58237" x="2241550" y="2741613"/>
          <p14:tracePt t="58253" x="2251075" y="2741613"/>
          <p14:tracePt t="58270" x="2259013" y="2741613"/>
          <p14:tracePt t="58286" x="2268538" y="2751138"/>
          <p14:tracePt t="58301" x="2286000" y="2776538"/>
          <p14:tracePt t="58317" x="2295525" y="2795588"/>
          <p14:tracePt t="58334" x="2295525" y="2830513"/>
          <p14:tracePt t="58350" x="2295525" y="2894013"/>
          <p14:tracePt t="58367" x="2295525" y="2946400"/>
          <p14:tracePt t="58390" x="2286000" y="2982913"/>
          <p14:tracePt t="58407" x="2276475" y="2990850"/>
          <p14:tracePt t="58420" x="2251075" y="3009900"/>
          <p14:tracePt t="58436" x="2214563" y="3044825"/>
          <p14:tracePt t="58454" x="2197100" y="3054350"/>
          <p14:tracePt t="58470" x="2187575" y="3062288"/>
          <p14:tracePt t="58486" x="2179638" y="3071813"/>
          <p14:tracePt t="58503" x="2152650" y="3081338"/>
          <p14:tracePt t="58520" x="2143125" y="3081338"/>
          <p14:tracePt t="58538" x="2125663" y="3081338"/>
          <p14:tracePt t="58551" x="2116138" y="3089275"/>
          <p14:tracePt t="58568" x="2089150" y="3089275"/>
          <p14:tracePt t="58584" x="2081213" y="3089275"/>
          <p14:tracePt t="58615" x="2071688" y="3089275"/>
          <p14:tracePt t="58639" x="2062163" y="3089275"/>
          <p14:tracePt t="58672" x="2062163" y="3081338"/>
          <p14:tracePt t="58735" x="2062163" y="3071813"/>
          <p14:tracePt t="58768" x="2062163" y="3044825"/>
          <p14:tracePt t="58786" x="2071688" y="3017838"/>
          <p14:tracePt t="58818" x="2081213" y="3009900"/>
          <p14:tracePt t="58832" x="2081213" y="3000375"/>
          <p14:tracePt t="58864" x="2089150" y="3000375"/>
          <p14:tracePt t="58873" x="2098675" y="2982913"/>
          <p14:tracePt t="58890" x="2108200" y="2973388"/>
          <p14:tracePt t="58907" x="2116138" y="2955925"/>
          <p14:tracePt t="58920" x="2125663" y="2938463"/>
          <p14:tracePt t="58952" x="2133600" y="2938463"/>
          <p14:tracePt t="58969" x="2133600" y="2928938"/>
          <p14:tracePt t="59034" x="2152650" y="2928938"/>
          <p14:tracePt t="59097" x="2170113" y="2938463"/>
          <p14:tracePt t="59115" x="2197100" y="2946400"/>
          <p14:tracePt t="59124" x="2241550" y="2982913"/>
          <p14:tracePt t="59140" x="2330450" y="3054350"/>
          <p14:tracePt t="59157" x="2357438" y="3081338"/>
          <p14:tracePt t="59170" x="2374900" y="3089275"/>
          <p14:tracePt t="59186" x="2384425" y="3098800"/>
          <p14:tracePt t="59204" x="2393950" y="3098800"/>
          <p14:tracePt t="59220" x="2393950" y="3108325"/>
          <p14:tracePt t="59236" x="2384425" y="3071813"/>
          <p14:tracePt t="59335" x="2347913" y="3027363"/>
          <p14:tracePt t="59364" x="2232025" y="2911475"/>
          <p14:tracePt t="59373" x="2197100" y="2884488"/>
          <p14:tracePt t="59390" x="2160588" y="2857500"/>
          <p14:tracePt t="59407" x="2125663" y="2822575"/>
          <p14:tracePt t="59420" x="2098675" y="2795588"/>
          <p14:tracePt t="59437" x="2089150" y="2795588"/>
          <p14:tracePt t="59454" x="2081213" y="2795588"/>
          <p14:tracePt t="59470" x="2071688" y="2795588"/>
          <p14:tracePt t="59486" x="2062163" y="2795588"/>
          <p14:tracePt t="59503" x="2044700" y="2795588"/>
          <p14:tracePt t="59520" x="2027238" y="2795588"/>
          <p14:tracePt t="59538" x="2009775" y="2795588"/>
          <p14:tracePt t="59551" x="1973263" y="2822575"/>
          <p14:tracePt t="59568" x="1946275" y="2847975"/>
          <p14:tracePt t="59598" x="1928813" y="2867025"/>
          <p14:tracePt t="59608" x="1911350" y="2884488"/>
          <p14:tracePt t="59624" x="1901825" y="2894013"/>
          <p14:tracePt t="59624" x="1901825" y="2901950"/>
          <p14:tracePt t="59642" x="1893888" y="2901950"/>
          <p14:tracePt t="59658" x="1893888" y="2911475"/>
          <p14:tracePt t="59671" x="1919288" y="2894013"/>
          <p14:tracePt t="59785" x="1973263" y="2884488"/>
          <p14:tracePt t="59803" x="1990725" y="2874963"/>
          <p14:tracePt t="59815" x="2009775" y="2857500"/>
          <p14:tracePt t="59832" x="2027238" y="2847975"/>
          <p14:tracePt t="59848" x="2054225" y="2847975"/>
          <p14:tracePt t="59865" x="2062163" y="2840038"/>
          <p14:tracePt t="59874" x="2071688" y="2840038"/>
          <p14:tracePt t="59905" x="2089150" y="2840038"/>
          <p14:tracePt t="59923" x="2116138" y="2840038"/>
          <p14:tracePt t="59936" x="2133600" y="2840038"/>
          <p14:tracePt t="59952" x="2160588" y="2840038"/>
          <p14:tracePt t="59969" x="2179638" y="2847975"/>
          <p14:tracePt t="59986" x="2214563" y="2874963"/>
          <p14:tracePt t="60002" x="2224088" y="2894013"/>
          <p14:tracePt t="60019" x="2232025" y="2901950"/>
          <p14:tracePt t="60037" x="2241550" y="2911475"/>
          <p14:tracePt t="60048" x="2241550" y="2919413"/>
          <p14:tracePt t="60065" x="2241550" y="2928938"/>
          <p14:tracePt t="60097" x="2232025" y="2919413"/>
          <p14:tracePt t="60188" x="2214563" y="2919413"/>
          <p14:tracePt t="60203" x="2179638" y="2894013"/>
          <p14:tracePt t="60219" x="2170113" y="2894013"/>
          <p14:tracePt t="60235" x="2152650" y="2894013"/>
          <p14:tracePt t="60252" x="2143125" y="2894013"/>
          <p14:tracePt t="60269" x="2133600" y="2901950"/>
          <p14:tracePt t="60286" x="2116138" y="2919413"/>
          <p14:tracePt t="60302" x="2116138" y="2955925"/>
          <p14:tracePt t="60315" x="2116138" y="3000375"/>
          <p14:tracePt t="60332" x="2108200" y="3054350"/>
          <p14:tracePt t="60348" x="2098675" y="3143250"/>
          <p14:tracePt t="60357" x="2098675" y="3170238"/>
          <p14:tracePt t="60374" x="2098675" y="3179763"/>
          <p14:tracePt t="60390" x="2098675" y="3187700"/>
          <p14:tracePt t="60407" x="2098675" y="3197225"/>
          <p14:tracePt t="69614" x="2089150" y="3179763"/>
          <p14:tracePt t="69969" x="2000250" y="3044825"/>
          <p14:tracePt t="69986" x="1938338" y="2955925"/>
          <p14:tracePt t="70002" x="1884363" y="2867025"/>
          <p14:tracePt t="70019" x="1795463" y="2751138"/>
          <p14:tracePt t="70036" x="1758950" y="2697163"/>
          <p14:tracePt t="70068" x="1741488" y="2687638"/>
          <p14:tracePt t="70082" x="1704975" y="2660650"/>
          <p14:tracePt t="70098" x="1679575" y="2652713"/>
          <p14:tracePt t="70107" x="1643063" y="2633663"/>
          <p14:tracePt t="70124" x="1608138" y="2616200"/>
          <p14:tracePt t="70141" x="1598613" y="2616200"/>
          <p14:tracePt t="70157" x="1589088" y="2608263"/>
          <p14:tracePt t="70171" x="1581150" y="2608263"/>
          <p14:tracePt t="70187" x="1571625" y="2598738"/>
          <p14:tracePt t="70204" x="1562100" y="2589213"/>
          <p14:tracePt t="70220" x="1536700" y="2544763"/>
          <p14:tracePt t="70237" x="1411288" y="2295525"/>
          <p14:tracePt t="70253" x="1322388" y="2133600"/>
          <p14:tracePt t="70270" x="1223963" y="1990725"/>
          <p14:tracePt t="70287" x="1116013" y="1803400"/>
          <p14:tracePt t="70301" x="847725" y="1347788"/>
          <p14:tracePt t="70318" x="714375" y="1108075"/>
          <p14:tracePt t="70349" x="714375" y="1125538"/>
          <p14:tracePt t="70502" x="704850" y="1116013"/>
          <p14:tracePt t="70568" x="669925" y="1071563"/>
          <p14:tracePt t="70582" x="598488" y="973138"/>
          <p14:tracePt t="70599" x="536575" y="839788"/>
          <p14:tracePt t="70608" x="428625" y="633413"/>
          <p14:tracePt t="70626" x="401638" y="571500"/>
          <p14:tracePt t="70641" x="393700" y="544513"/>
          <p14:tracePt t="70653" x="374650" y="527050"/>
          <p14:tracePt t="70670" x="374650" y="509588"/>
          <p14:tracePt t="70687" x="374650" y="500063"/>
          <p14:tracePt t="70704" x="374650" y="473075"/>
          <p14:tracePt t="70752" x="366713" y="455613"/>
          <p14:tracePt t="70769" x="366713" y="438150"/>
          <p14:tracePt t="70786" x="357188" y="419100"/>
          <p14:tracePt t="70799" x="357188" y="401638"/>
          <p14:tracePt t="70824" x="6081713" y="3776663"/>
          <p14:tracePt t="71140" x="5751513" y="3687763"/>
          <p14:tracePt t="71158" x="4803775" y="3490913"/>
          <p14:tracePt t="71191" x="4303713" y="3419475"/>
          <p14:tracePt t="71204" x="3857625" y="3375025"/>
          <p14:tracePt t="71213" x="3465513" y="3340100"/>
          <p14:tracePt t="71230" x="2894013" y="3313113"/>
          <p14:tracePt t="71246" x="2768600" y="3313113"/>
          <p14:tracePt t="71263" x="2670175" y="3313113"/>
          <p14:tracePt t="71275" x="2608263" y="3313113"/>
          <p14:tracePt t="71292" x="2589213" y="3313113"/>
          <p14:tracePt t="71486" x="2536825" y="3303588"/>
          <p14:tracePt t="71496" x="2419350" y="3295650"/>
          <p14:tracePt t="71513" x="1965325" y="3170238"/>
          <p14:tracePt t="71530" x="1768475" y="3108325"/>
          <p14:tracePt t="71543" x="1670050" y="3062288"/>
          <p14:tracePt t="71559" x="1608138" y="3036888"/>
          <p14:tracePt t="71577" x="1571625" y="3027363"/>
          <p14:tracePt t="71594" x="1562100" y="3027363"/>
          <p14:tracePt t="71610" x="1589088" y="3098800"/>
          <p14:tracePt t="71642" x="1687513" y="3286125"/>
          <p14:tracePt t="71658" x="1830388" y="3482975"/>
          <p14:tracePt t="71675" x="2000250" y="3660775"/>
          <p14:tracePt t="71687" x="2268538" y="3840163"/>
          <p14:tracePt t="71704" x="2517775" y="3938588"/>
          <p14:tracePt t="71713" x="2724150" y="3965575"/>
          <p14:tracePt t="71729" x="3089275" y="3857625"/>
          <p14:tracePt t="71746" x="3205163" y="3759200"/>
          <p14:tracePt t="71762" x="3276600" y="3697288"/>
          <p14:tracePt t="71776" x="3340100" y="3608388"/>
          <p14:tracePt t="71792" x="3384550" y="3500438"/>
          <p14:tracePt t="71809" x="3384550" y="3438525"/>
          <p14:tracePt t="71826" x="3367088" y="3394075"/>
          <p14:tracePt t="71842" x="3224213" y="3295650"/>
          <p14:tracePt t="71859" x="3098800" y="3251200"/>
          <p14:tracePt t="71875" x="2946400" y="3241675"/>
          <p14:tracePt t="71892" x="2830513" y="3241675"/>
          <p14:tracePt t="71909" x="2608263" y="3276600"/>
          <p14:tracePt t="71924" x="2482850" y="3330575"/>
          <p14:tracePt t="71954" x="2455863" y="3340100"/>
          <p14:tracePt t="71963" x="2438400" y="3357563"/>
          <p14:tracePt t="71979" x="2419350" y="3367088"/>
          <p14:tracePt t="71996" x="2411413" y="3384550"/>
          <p14:tracePt t="72013" x="2411413" y="3411538"/>
          <p14:tracePt t="72026" x="2419350" y="3465513"/>
          <p14:tracePt t="72042" x="2455863" y="3500438"/>
          <p14:tracePt t="72059" x="2509838" y="3554413"/>
          <p14:tracePt t="72076" x="2697163" y="3598863"/>
          <p14:tracePt t="72092" x="2795588" y="3598863"/>
          <p14:tracePt t="72109" x="2867025" y="3581400"/>
          <p14:tracePt t="72126" x="2990850" y="3438525"/>
          <p14:tracePt t="72142" x="3062288" y="3036888"/>
          <p14:tracePt t="72171" x="3062288" y="2884488"/>
          <p14:tracePt t="72187" x="3009900" y="2732088"/>
          <p14:tracePt t="72204" x="2813050" y="2554288"/>
          <p14:tracePt t="72221" x="2643188" y="2517775"/>
          <p14:tracePt t="72230" x="2490788" y="2517775"/>
          <p14:tracePt t="72246" x="2384425" y="2527300"/>
          <p14:tracePt t="72263" x="2303463" y="2562225"/>
          <p14:tracePt t="72276" x="2259013" y="2608263"/>
          <p14:tracePt t="72292" x="2214563" y="2759075"/>
          <p14:tracePt t="72309" x="2232025" y="2894013"/>
          <p14:tracePt t="72326" x="2322513" y="3000375"/>
          <p14:tracePt t="72342" x="2867025" y="3330575"/>
          <p14:tracePt t="72359" x="3170238" y="3375025"/>
          <p14:tracePt t="72375" x="3367088" y="3375025"/>
          <p14:tracePt t="72393" x="3625850" y="3251200"/>
          <p14:tracePt t="72409" x="3679825" y="3205163"/>
          <p14:tracePt t="72437" x="3724275" y="3133725"/>
          <p14:tracePt t="72454" x="3741738" y="3125788"/>
          <p14:tracePt t="72463" x="3741738" y="3108325"/>
          <p14:tracePt t="109258" x="3571875" y="3214688"/>
          <p14:tracePt t="110059" x="3330575" y="3348038"/>
          <p14:tracePt t="110076" x="3009900" y="3500438"/>
          <p14:tracePt t="110093" x="2366963" y="3724275"/>
          <p14:tracePt t="110110" x="1741488" y="3795713"/>
          <p14:tracePt t="110142" x="1428750" y="3795713"/>
          <p14:tracePt t="110160" x="1152525" y="3776663"/>
          <p14:tracePt t="110172" x="911225" y="3732213"/>
          <p14:tracePt t="110189" x="768350" y="3705225"/>
          <p14:tracePt t="110198" x="615950" y="3660775"/>
          <p14:tracePt t="110215" x="581025" y="3660775"/>
          <p14:tracePt t="110231" x="571500" y="3652838"/>
          <p14:tracePt t="110247" x="581025" y="3652838"/>
          <p14:tracePt t="110276" x="696913" y="3660775"/>
          <p14:tracePt t="110293" x="1036638" y="3759200"/>
          <p14:tracePt t="110309" x="1714500" y="4054475"/>
          <p14:tracePt t="110327" x="1919288" y="4160838"/>
          <p14:tracePt t="110343" x="2036763" y="4232275"/>
          <p14:tracePt t="110360" x="2116138" y="4286250"/>
          <p14:tracePt t="110376" x="2160588" y="4322763"/>
          <p14:tracePt t="110389" x="2187575" y="4375150"/>
          <p14:tracePt t="110405" x="2179638" y="4518025"/>
          <p14:tracePt t="110422" x="2125663" y="4589463"/>
          <p14:tracePt t="110439" x="2027238" y="4679950"/>
          <p14:tracePt t="110447" x="1874838" y="4776788"/>
          <p14:tracePt t="110464" x="1633538" y="4884738"/>
          <p14:tracePt t="110481" x="1544638" y="4919663"/>
          <p14:tracePt t="110494" x="1473200" y="4938713"/>
          <p14:tracePt t="110510" x="1438275" y="4946650"/>
          <p14:tracePt t="110527" x="1490663" y="4965700"/>
          <p14:tracePt t="110762" x="1589088" y="4983163"/>
          <p14:tracePt t="110777" x="1758950" y="5010150"/>
          <p14:tracePt t="110793" x="2009775" y="5037138"/>
          <p14:tracePt t="110810" x="2652713" y="5081588"/>
          <p14:tracePt t="110826" x="2894013" y="5081588"/>
          <p14:tracePt t="110843" x="3125788" y="5089525"/>
          <p14:tracePt t="110860" x="3303588" y="5116513"/>
          <p14:tracePt t="110877" x="3455988" y="5126038"/>
          <p14:tracePt t="110889" x="3660775" y="5153025"/>
          <p14:tracePt t="110906" x="3732213" y="5160963"/>
          <p14:tracePt t="110922" x="3795713" y="5170488"/>
          <p14:tracePt t="110940" x="3867150" y="5170488"/>
          <p14:tracePt t="110948" x="3929063" y="5170488"/>
          <p14:tracePt t="110965" x="3956050" y="5170488"/>
          <p14:tracePt t="110981" x="3983038" y="5170488"/>
          <p14:tracePt t="111175" x="4044950" y="5170488"/>
          <p14:tracePt t="111189" x="4268788" y="5153025"/>
          <p14:tracePt t="111198" x="4616450" y="5099050"/>
          <p14:tracePt t="111215" x="5010150" y="5072063"/>
          <p14:tracePt t="111231" x="5697538" y="5054600"/>
          <p14:tracePt t="111248" x="6018213" y="5037138"/>
          <p14:tracePt t="111261" x="6313488" y="5027613"/>
          <p14:tracePt t="111277" x="6562725" y="4991100"/>
          <p14:tracePt t="111294" x="6751638" y="4973638"/>
          <p14:tracePt t="111311" x="7045325" y="4929188"/>
          <p14:tracePt t="111329" x="7143750" y="4894263"/>
          <p14:tracePt t="111344" x="7224713" y="4867275"/>
          <p14:tracePt t="111361" x="7340600" y="4830763"/>
          <p14:tracePt t="111377" x="7375525" y="4822825"/>
          <p14:tracePt t="111406" x="7375525" y="4813300"/>
          <p14:tracePt t="111422" x="7385050" y="4813300"/>
          <p14:tracePt t="111455" x="7394575" y="4803775"/>
          <p14:tracePt t="111480" x="7402513" y="4795838"/>
          <p14:tracePt t="111530" x="7402513" y="4786313"/>
          <p14:tracePt t="111593" x="7358063" y="4741863"/>
          <p14:tracePt t="111610" x="7304088" y="4697413"/>
          <p14:tracePt t="111627" x="7242175" y="4652963"/>
          <p14:tracePt t="111639" x="7170738" y="4608513"/>
          <p14:tracePt t="111656" x="7045325" y="4537075"/>
          <p14:tracePt t="111672" x="6983413" y="4510088"/>
          <p14:tracePt t="111689" x="6894513" y="4491038"/>
          <p14:tracePt t="111699" x="6786563" y="4473575"/>
          <p14:tracePt t="111715" x="6670675" y="4465638"/>
          <p14:tracePt t="111731" x="6446838" y="4465638"/>
          <p14:tracePt t="111748" x="6296025" y="4473575"/>
          <p14:tracePt t="111761" x="6143625" y="4491038"/>
          <p14:tracePt t="111777" x="5956300" y="4510088"/>
          <p14:tracePt t="111794" x="5616575" y="4545013"/>
          <p14:tracePt t="111811" x="5510213" y="4554538"/>
          <p14:tracePt t="111828" x="5429250" y="4562475"/>
          <p14:tracePt t="111844" x="5340350" y="4572000"/>
          <p14:tracePt t="111862" x="5241925" y="4589463"/>
          <p14:tracePt t="112159" x="5045075" y="4616450"/>
          <p14:tracePt t="112172" x="4724400" y="4616450"/>
          <p14:tracePt t="112189" x="4340225" y="4616450"/>
          <p14:tracePt t="112198" x="3990975" y="4589463"/>
          <p14:tracePt t="112215" x="3402013" y="4483100"/>
          <p14:tracePt t="112231" x="3214688" y="4446588"/>
          <p14:tracePt t="112248" x="3054350" y="4419600"/>
          <p14:tracePt t="112261" x="2938463" y="4394200"/>
          <p14:tracePt t="112277" x="2840038" y="4375150"/>
          <p14:tracePt t="112294" x="2679700" y="4357688"/>
          <p14:tracePt t="112311" x="2598738" y="4357688"/>
          <p14:tracePt t="112327" x="2509838" y="4357688"/>
          <p14:tracePt t="112344" x="2339975" y="4375150"/>
          <p14:tracePt t="112361" x="2268538" y="4394200"/>
          <p14:tracePt t="112377" x="2205038" y="4419600"/>
          <p14:tracePt t="112391" x="2152650" y="4446588"/>
          <p14:tracePt t="112409" x="2071688" y="4483100"/>
          <p14:tracePt t="112425" x="2044700" y="4491038"/>
          <p14:tracePt t="112448" x="1990725" y="4518025"/>
          <p14:tracePt t="112464" x="1973263" y="4527550"/>
          <p14:tracePt t="112481" x="1965325" y="4527550"/>
          <p14:tracePt t="112495" x="1965325" y="4537075"/>
          <p14:tracePt t="112511" x="1955800" y="4537075"/>
          <p14:tracePt t="112643" x="1955800" y="4545013"/>
          <p14:tracePt t="112671" x="1955800" y="4554538"/>
          <p14:tracePt t="112721" x="1955800" y="4581525"/>
          <p14:tracePt t="112730" x="1955800" y="4589463"/>
          <p14:tracePt t="112747" x="2017713" y="4625975"/>
          <p14:tracePt t="112761" x="2197100" y="4697413"/>
          <p14:tracePt t="112778" x="2884488" y="4822825"/>
          <p14:tracePt t="112794" x="3205163" y="4848225"/>
          <p14:tracePt t="112811" x="3517900" y="4848225"/>
          <p14:tracePt t="112828" x="3786188" y="4848225"/>
          <p14:tracePt t="112844" x="4133850" y="4813300"/>
          <p14:tracePt t="112861" x="4224338" y="4795838"/>
          <p14:tracePt t="112877" x="4276725" y="4776788"/>
          <p14:tracePt t="112891" x="4322763" y="4768850"/>
          <p14:tracePt t="112908" x="4384675" y="4768850"/>
          <p14:tracePt t="113142" x="4473575" y="4768850"/>
          <p14:tracePt t="113156" x="4660900" y="4759325"/>
          <p14:tracePt t="113172" x="4929188" y="4741863"/>
          <p14:tracePt t="113189" x="5259388" y="4714875"/>
          <p14:tracePt t="113198" x="5456238" y="4705350"/>
          <p14:tracePt t="113215" x="5724525" y="4660900"/>
          <p14:tracePt t="113231" x="5786438" y="4652963"/>
          <p14:tracePt t="113247" x="5803900" y="4643438"/>
          <p14:tracePt t="113260" x="5822950" y="4643438"/>
          <p14:tracePt t="113277" x="5813425" y="4633913"/>
          <p14:tracePt t="113310" x="5705475" y="4598988"/>
          <p14:tracePt t="113327" x="5348288" y="4500563"/>
          <p14:tracePt t="113343" x="4518025" y="4367213"/>
          <p14:tracePt t="113360" x="4071938" y="4313238"/>
          <p14:tracePt t="113376" x="3732213" y="4295775"/>
          <p14:tracePt t="113389" x="3465513" y="4295775"/>
          <p14:tracePt t="113406" x="3286125" y="4295775"/>
          <p14:tracePt t="113422" x="3089275" y="4303713"/>
          <p14:tracePt t="113439" x="3044825" y="4313238"/>
          <p14:tracePt t="113448" x="3036888" y="4322763"/>
          <p14:tracePt t="113464" x="3027363" y="4322763"/>
          <p14:tracePt t="113481" x="3000375" y="4322763"/>
          <p14:tracePt t="113689" x="2928938" y="4322763"/>
          <p14:tracePt t="113701" x="2589213" y="4322763"/>
          <p14:tracePt t="113719" x="2393950" y="4322763"/>
          <p14:tracePt t="113730" x="2224088" y="4322763"/>
          <p14:tracePt t="113745" x="2108200" y="4322763"/>
          <p14:tracePt t="113761" x="2009775" y="4322763"/>
          <p14:tracePt t="113777" x="1911350" y="4322763"/>
          <p14:tracePt t="113794" x="1884363" y="4322763"/>
          <p14:tracePt t="113811" x="1874838" y="4322763"/>
          <p14:tracePt t="113828" x="1847850" y="4330700"/>
          <p14:tracePt t="113845" x="1847850" y="4340225"/>
          <p14:tracePt t="113861" x="1839913" y="4340225"/>
          <p14:tracePt t="113878" x="1830388" y="4357688"/>
          <p14:tracePt t="113892" x="1803400" y="4384675"/>
          <p14:tracePt t="113908" x="1785938" y="4411663"/>
          <p14:tracePt t="113939" x="1776413" y="4429125"/>
          <p14:tracePt t="113948" x="1768475" y="4456113"/>
          <p14:tracePt t="113964" x="1758950" y="4483100"/>
          <p14:tracePt t="113981" x="1751013" y="4537075"/>
          <p14:tracePt t="113998" x="1751013" y="4562475"/>
          <p14:tracePt t="114011" x="1751013" y="4589463"/>
          <p14:tracePt t="114027" x="1751013" y="4616450"/>
          <p14:tracePt t="114044" x="1847850" y="4687888"/>
          <p14:tracePt t="114061" x="1928813" y="4724400"/>
          <p14:tracePt t="114077" x="2036763" y="4741863"/>
          <p14:tracePt t="114094" x="2286000" y="4759325"/>
          <p14:tracePt t="114111" x="2500313" y="4759325"/>
          <p14:tracePt t="114143" x="2562225" y="4751388"/>
          <p14:tracePt t="114156" x="2608263" y="4732338"/>
          <p14:tracePt t="114172" x="2633663" y="4732338"/>
          <p14:tracePt t="114189" x="2643188" y="4724400"/>
          <p14:tracePt t="114198" x="2652713" y="4714875"/>
          <p14:tracePt t="114215" x="2652713" y="4697413"/>
          <p14:tracePt t="114262" x="2616200" y="4633913"/>
          <p14:tracePt t="114276" x="2581275" y="4589463"/>
          <p14:tracePt t="114293" x="2554288" y="4545013"/>
          <p14:tracePt t="114310" x="2527300" y="4527550"/>
          <p14:tracePt t="114326" x="2473325" y="4473575"/>
          <p14:tracePt t="114343" x="2438400" y="4446588"/>
          <p14:tracePt t="114360" x="2411413" y="4429125"/>
          <p14:tracePt t="114376" x="2384425" y="4429125"/>
          <p14:tracePt t="114389" x="2347913" y="4419600"/>
          <p14:tracePt t="114406" x="2276475" y="4411663"/>
          <p14:tracePt t="114422" x="2241550" y="4411663"/>
          <p14:tracePt t="114439" x="2214563" y="4411663"/>
          <p14:tracePt t="114448" x="2179638" y="4411663"/>
          <p14:tracePt t="114464" x="2133600" y="4429125"/>
          <p14:tracePt t="114481" x="2116138" y="4438650"/>
          <p14:tracePt t="114494" x="2081213" y="4446588"/>
          <p14:tracePt t="114511" x="2062163" y="4473575"/>
          <p14:tracePt t="114527" x="2044700" y="4491038"/>
          <p14:tracePt t="114544" x="2017713" y="4537075"/>
          <p14:tracePt t="114561" x="2000250" y="4554538"/>
          <p14:tracePt t="114577" x="1990725" y="4572000"/>
          <p14:tracePt t="114594" x="1982788" y="4608513"/>
          <p14:tracePt t="114611" x="1982788" y="4633913"/>
          <p14:tracePt t="114627" x="1982788" y="4670425"/>
          <p14:tracePt t="114656" x="1990725" y="4687888"/>
          <p14:tracePt t="114672" x="2009775" y="4714875"/>
          <p14:tracePt t="114689" x="2071688" y="4751388"/>
          <p14:tracePt t="114698" x="2303463" y="4795838"/>
          <p14:tracePt t="114715" x="2438400" y="4795838"/>
          <p14:tracePt t="114731" x="2598738" y="4795838"/>
          <p14:tracePt t="114748" x="2759075" y="4776788"/>
          <p14:tracePt t="114761" x="2990850" y="4732338"/>
          <p14:tracePt t="114777" x="3081338" y="4705350"/>
          <p14:tracePt t="114794" x="3133725" y="4679950"/>
          <p14:tracePt t="114811" x="3170238" y="4652963"/>
          <p14:tracePt t="114829" x="3170238" y="4643438"/>
          <p14:tracePt t="114845" x="3179763" y="4633913"/>
          <p14:tracePt t="114862" x="3160713" y="4608513"/>
          <p14:tracePt t="114893" x="3098800" y="4581525"/>
          <p14:tracePt t="114921" x="3062288" y="4562475"/>
          <p14:tracePt t="114939" x="3036888" y="4545013"/>
          <p14:tracePt t="114948" x="3000375" y="4545013"/>
          <p14:tracePt t="114964" x="2938463" y="4518025"/>
          <p14:tracePt t="114981" x="2874963" y="4500563"/>
          <p14:tracePt t="114998" x="2822575" y="4483100"/>
          <p14:tracePt t="115011" x="2776538" y="4473575"/>
          <p14:tracePt t="115028" x="2643188" y="4465638"/>
          <p14:tracePt t="115044" x="2581275" y="4465638"/>
          <p14:tracePt t="115061" x="2536825" y="4465638"/>
          <p14:tracePt t="115077" x="2446338" y="4483100"/>
          <p14:tracePt t="115094" x="2401888" y="4491038"/>
          <p14:tracePt t="115111" x="2384425" y="4500563"/>
          <p14:tracePt t="115127" x="2357438" y="4518025"/>
          <p14:tracePt t="115141" x="2347913" y="4527550"/>
          <p14:tracePt t="115158" x="2330450" y="4537075"/>
          <p14:tracePt t="115175" x="2330450" y="4554538"/>
          <p14:tracePt t="115200" x="2322513" y="4554538"/>
          <p14:tracePt t="115217" x="2322513" y="4572000"/>
          <p14:tracePt t="115234" x="2330450" y="4589463"/>
          <p14:tracePt t="115245" x="2384425" y="4652963"/>
          <p14:tracePt t="115262" x="2455863" y="4705350"/>
          <p14:tracePt t="115278" x="2571750" y="4741863"/>
          <p14:tracePt t="115294" x="2687638" y="4768850"/>
          <p14:tracePt t="115311" x="2938463" y="4776788"/>
          <p14:tracePt t="115328" x="3044825" y="4759325"/>
          <p14:tracePt t="115345" x="3133725" y="4741863"/>
          <p14:tracePt t="115361" x="3179763" y="4724400"/>
          <p14:tracePt t="115375" x="3224213" y="4714875"/>
          <p14:tracePt t="144760" x="3232150" y="4714875"/>
          <p14:tracePt t="145189" x="3251200" y="4714875"/>
          <p14:tracePt t="145199" x="3367088" y="4714875"/>
          <p14:tracePt t="145216" x="3482975" y="4724400"/>
          <p14:tracePt t="145232" x="3633788" y="4751388"/>
          <p14:tracePt t="145245" x="3884613" y="4786313"/>
          <p14:tracePt t="145262" x="4357688" y="4884738"/>
          <p14:tracePt t="145279" x="4554538" y="4929188"/>
          <p14:tracePt t="145295" x="4660900" y="4946650"/>
          <p14:tracePt t="145312" x="4732338" y="4965700"/>
          <p14:tracePt t="145329" x="4786313" y="4973638"/>
          <p14:tracePt t="145345" x="4795838" y="4973638"/>
          <p14:tracePt t="145362" x="4803775" y="4973638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581" y="13945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487" y="1465016"/>
            <a:ext cx="10980313" cy="5259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studying this lecture, you should be able to: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organisation of the autonomic nervous system.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differences between  </a:t>
            </a:r>
            <a:r>
              <a:rPr lang="en-US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efferent somatic &amp; autonomic nerves </a:t>
            </a:r>
          </a:p>
          <a:p>
            <a:pPr lvl="0"/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 the anatomical divisions of the ANS</a:t>
            </a:r>
            <a:endParaRPr lang="en-US" sz="3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Describe the location of the cell bodies and axonal trajectories of preganglionic  and postganglionic </a:t>
            </a:r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</a:t>
            </a:r>
            <a:r>
              <a:rPr lang="en-US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and parasympathetic</a:t>
            </a:r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neurons</a:t>
            </a:r>
          </a:p>
          <a:p>
            <a:pPr lvl="0"/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en-GB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neurotransmitters</a:t>
            </a:r>
          </a:p>
          <a:p>
            <a:pPr lvl="0"/>
            <a:r>
              <a:rPr lang="en-GB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Name the receptors and their types.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5871" y="6542087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660981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922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52"/>
    </mc:Choice>
    <mc:Fallback xmlns="">
      <p:transition spd="slow" advTm="48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5161"/>
            <a:ext cx="10515600" cy="481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divisions of the A.N.S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the type of neurotransmitter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secreted: 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Cholinergic division: secret Ach.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Adrenergic division: secret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Norepinephrine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660981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latin typeface="Arial Narrow" pitchFamily="34" charset="0"/>
                <a:cs typeface="Arial" charset="0"/>
              </a:rPr>
              <a:t>19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51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37"/>
    </mc:Choice>
    <mc:Fallback xmlns="">
      <p:transition spd="slow" advTm="53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6" y="132334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autonomic neurons that are </a:t>
            </a:r>
            <a:r>
              <a:rPr lang="en-GB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cholinergic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are: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 All preganglionic neurons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 All parasympathetic postganglionic neurons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 Sympathetic postganglionic neurons that innervate sweat glands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 Sympathetic postganglionic neurons that end on blood vessels in some skeletal muscles and produce vasodilation when stimulated (sympathetic vasodilator nerves).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660981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latin typeface="Arial Narrow" pitchFamily="34" charset="0"/>
                <a:cs typeface="Arial" charset="0"/>
              </a:rPr>
              <a:t>20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5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833"/>
    </mc:Choice>
    <mc:Fallback xmlns="">
      <p:transition spd="slow" advTm="71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666" y="1841679"/>
            <a:ext cx="4736567" cy="3499643"/>
          </a:xfrm>
          <a:prstGeom prst="rect">
            <a:avLst/>
          </a:prstGeom>
        </p:spPr>
      </p:pic>
      <p:sp>
        <p:nvSpPr>
          <p:cNvPr id="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660981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latin typeface="Arial Narrow" pitchFamily="34" charset="0"/>
                <a:cs typeface="Arial" charset="0"/>
              </a:rPr>
              <a:t>21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657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190"/>
    </mc:Choice>
    <mc:Fallback xmlns="">
      <p:transition spd="slow" advTm="9019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90330"/>
            <a:ext cx="10515600" cy="56866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secretion of NE, it is removed by: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Reuptake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nerve endings (50-80%)                                                                                   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Diffusion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the surrounding body fluids &amp; then to the blood.                                              </a:t>
            </a:r>
          </a:p>
          <a:p>
            <a:pPr marL="0" lv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Destruction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enzymes (monoamine oxidase), &amp; (catechol-O-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methyltransferase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usually no Ach. In the circulation.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secreted by the nerve endings remains active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sec. 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&amp;E secreted by the adrenal medulla remain active until they diffuse into some tissues where they are destroyed by COMT. , So NE &amp;E remain active for 10-30 sec.</a:t>
            </a:r>
          </a:p>
          <a:p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660981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22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36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873"/>
    </mc:Choice>
    <mc:Fallback xmlns="">
      <p:transition spd="slow" advTm="122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Receptors on the effector organs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68" y="2226469"/>
            <a:ext cx="5968064" cy="3263504"/>
          </a:xfrm>
        </p:spPr>
      </p:pic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907723" y="5489973"/>
            <a:ext cx="4387487" cy="273844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890198" y="6180686"/>
            <a:ext cx="1638300" cy="273844"/>
          </a:xfrm>
        </p:spPr>
        <p:txBody>
          <a:bodyPr rtlCol="0"/>
          <a:lstStyle/>
          <a:p>
            <a:pPr>
              <a:defRPr/>
            </a:pPr>
            <a:r>
              <a:rPr lang="en-AU" b="1" dirty="0" smtClean="0">
                <a:latin typeface="Arial Narrow" pitchFamily="34" charset="0"/>
                <a:cs typeface="Arial" charset="0"/>
              </a:rPr>
              <a:t>23</a:t>
            </a:r>
            <a:endParaRPr lang="en-AU" b="1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336"/>
    </mc:Choice>
    <mc:Fallback xmlns="">
      <p:transition spd="slow" advTm="76336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6268" x="5608638" y="5456238"/>
          <p14:tracePt t="16304" x="5214938" y="5465763"/>
          <p14:tracePt t="16333" x="4848225" y="5518150"/>
          <p14:tracePt t="16350" x="4687888" y="5554663"/>
          <p14:tracePt t="16366" x="4562475" y="5572125"/>
          <p14:tracePt t="16384" x="4419600" y="5616575"/>
          <p14:tracePt t="16416" x="4367213" y="5643563"/>
          <p14:tracePt t="16433" x="4348163" y="5661025"/>
          <p14:tracePt t="16466" x="4340225" y="5741988"/>
          <p14:tracePt t="16466" x="4340225" y="5759450"/>
          <p14:tracePt t="16707" x="4384675" y="5670550"/>
          <p14:tracePt t="16733" x="4875213" y="4867275"/>
          <p14:tracePt t="16766" x="5295900" y="3697288"/>
          <p14:tracePt t="16800" x="5268913" y="3419475"/>
          <p14:tracePt t="16817" x="5054600" y="3224213"/>
          <p14:tracePt t="16850" x="4679950" y="3081338"/>
          <p14:tracePt t="16866" x="4545013" y="3062288"/>
          <p14:tracePt t="16883" x="4330700" y="3081338"/>
          <p14:tracePt t="16916" x="4214813" y="3143250"/>
          <p14:tracePt t="16916" x="4170363" y="3179763"/>
          <p14:tracePt t="16950" x="4143375" y="3205163"/>
          <p14:tracePt t="16983" x="4143375" y="3232150"/>
          <p14:tracePt t="17200" x="4187825" y="3152775"/>
          <p14:tracePt t="17233" x="4232275" y="3027363"/>
          <p14:tracePt t="17266" x="4232275" y="2919413"/>
          <p14:tracePt t="17300" x="4160838" y="2867025"/>
          <p14:tracePt t="17317" x="4027488" y="2840038"/>
          <p14:tracePt t="17333" x="3973513" y="2840038"/>
          <p14:tracePt t="17350" x="3919538" y="2840038"/>
          <p14:tracePt t="17367" x="3822700" y="2874963"/>
          <p14:tracePt t="17400" x="3768725" y="2919413"/>
          <p14:tracePt t="17416" x="3724275" y="2990850"/>
          <p14:tracePt t="17450" x="3687763" y="3081338"/>
          <p14:tracePt t="17450" x="3679825" y="3125788"/>
          <p14:tracePt t="17483" x="3679825" y="3187700"/>
          <p14:tracePt t="17517" x="3679825" y="3251200"/>
          <p14:tracePt t="17625" x="3822700" y="3429000"/>
          <p14:tracePt t="17649" x="3848100" y="3429000"/>
          <p14:tracePt t="17683" x="3867150" y="3429000"/>
          <p14:tracePt t="17733" x="3875088" y="3429000"/>
          <p14:tracePt t="17766" x="3884613" y="3429000"/>
          <p14:tracePt t="17816" x="3894138" y="3429000"/>
          <p14:tracePt t="17866" x="3902075" y="3429000"/>
          <p14:tracePt t="17916" x="3911600" y="3429000"/>
          <p14:tracePt t="18283" x="3867150" y="3429000"/>
          <p14:tracePt t="18300" x="3813175" y="3429000"/>
          <p14:tracePt t="18333" x="3751263" y="3438525"/>
          <p14:tracePt t="18350" x="3724275" y="3438525"/>
          <p14:tracePt t="18366" x="3697288" y="3438525"/>
          <p14:tracePt t="18383" x="3687763" y="3438525"/>
          <p14:tracePt t="18400" x="3679825" y="3438525"/>
          <p14:tracePt t="18517" x="3705225" y="3419475"/>
          <p14:tracePt t="18623" x="3768725" y="3473450"/>
          <p14:tracePt t="18649" x="3768725" y="3589338"/>
          <p14:tracePt t="18666" x="3768725" y="3643313"/>
          <p14:tracePt t="18684" x="3705225" y="3697288"/>
          <p14:tracePt t="18716" x="3625850" y="3741738"/>
          <p14:tracePt t="18716" x="3581400" y="3741738"/>
          <p14:tracePt t="18750" x="3527425" y="3732213"/>
          <p14:tracePt t="18783" x="3500438" y="3687763"/>
          <p14:tracePt t="18817" x="3455988" y="3509963"/>
          <p14:tracePt t="18833" x="3455988" y="3465513"/>
          <p14:tracePt t="18850" x="3473450" y="3384550"/>
          <p14:tracePt t="18883" x="3536950" y="3322638"/>
          <p14:tracePt t="18900" x="3652838" y="3259138"/>
          <p14:tracePt t="18933" x="3732213" y="3251200"/>
          <p14:tracePt t="18933" x="3741738" y="3251200"/>
          <p14:tracePt t="18966" x="3768725" y="3251200"/>
          <p14:tracePt t="19016" x="3776663" y="3251200"/>
          <p14:tracePt t="19159" x="3776663" y="3259138"/>
          <p14:tracePt t="19183" x="3759200" y="3268663"/>
          <p14:tracePt t="19216" x="3741738" y="3268663"/>
          <p14:tracePt t="19333" x="3751263" y="3251200"/>
          <p14:tracePt t="19366" x="3786188" y="3241675"/>
          <p14:tracePt t="19383" x="3803650" y="3232150"/>
          <p14:tracePt t="19400" x="3848100" y="3224213"/>
          <p14:tracePt t="19433" x="3875088" y="3224213"/>
          <p14:tracePt t="19433" x="3894138" y="3232150"/>
          <p14:tracePt t="19466" x="3902075" y="3241675"/>
          <p14:tracePt t="19500" x="3911600" y="3259138"/>
          <p14:tracePt t="19610" x="3795713" y="3419475"/>
          <p14:tracePt t="19633" x="3724275" y="3419475"/>
          <p14:tracePt t="19650" x="3687763" y="3419475"/>
          <p14:tracePt t="19650" x="3660775" y="3411538"/>
          <p14:tracePt t="19683" x="3608388" y="3367088"/>
          <p14:tracePt t="19716" x="3581400" y="3322638"/>
          <p14:tracePt t="19716" x="3562350" y="3303588"/>
          <p14:tracePt t="19750" x="3562350" y="3251200"/>
          <p14:tracePt t="19783" x="3571875" y="3197225"/>
          <p14:tracePt t="19816" x="3625850" y="3170238"/>
          <p14:tracePt t="19833" x="3714750" y="3170238"/>
          <p14:tracePt t="19850" x="3768725" y="3187700"/>
          <p14:tracePt t="19866" x="3803650" y="3205163"/>
          <p14:tracePt t="19883" x="3840163" y="3232150"/>
          <p14:tracePt t="19900" x="3867150" y="3259138"/>
          <p14:tracePt t="19916" x="3875088" y="3276600"/>
          <p14:tracePt t="19950" x="3875088" y="3375025"/>
          <p14:tracePt t="19983" x="3867150" y="3419475"/>
          <p14:tracePt t="20017" x="3848100" y="3446463"/>
          <p14:tracePt t="20124" x="3840163" y="3455988"/>
          <p14:tracePt t="20416" x="3840163" y="3465513"/>
          <p14:tracePt t="20483" x="3830638" y="3465513"/>
          <p14:tracePt t="20516" x="3803650" y="3465513"/>
          <p14:tracePt t="20626" x="3714750" y="3295650"/>
          <p14:tracePt t="20650" x="3714750" y="3259138"/>
          <p14:tracePt t="20683" x="3741738" y="3241675"/>
          <p14:tracePt t="20716" x="3795713" y="3232150"/>
          <p14:tracePt t="20750" x="3830638" y="3232150"/>
          <p14:tracePt t="20783" x="3894138" y="3303588"/>
          <p14:tracePt t="20817" x="3911600" y="3348038"/>
          <p14:tracePt t="20850" x="3911600" y="3357563"/>
          <p14:tracePt t="20866" x="3911600" y="3367088"/>
          <p14:tracePt t="21191" x="3911600" y="3438525"/>
          <p14:tracePt t="21216" x="3911600" y="3741738"/>
          <p14:tracePt t="21250" x="3983038" y="4268788"/>
          <p14:tracePt t="21283" x="4125913" y="4768850"/>
          <p14:tracePt t="21300" x="4160838" y="4848225"/>
          <p14:tracePt t="21316" x="4268788" y="4956175"/>
          <p14:tracePt t="21622" x="4071938" y="5545138"/>
          <p14:tracePt t="21650" x="4054475" y="5661025"/>
          <p14:tracePt t="21683" x="4054475" y="5741988"/>
          <p14:tracePt t="21683" x="4054475" y="5768975"/>
          <p14:tracePt t="21716" x="4062413" y="5795963"/>
          <p14:tracePt t="21750" x="4081463" y="5803900"/>
          <p14:tracePt t="21800" x="4098925" y="5803900"/>
          <p14:tracePt t="21816" x="4152900" y="5697538"/>
          <p14:tracePt t="21833" x="4170363" y="5634038"/>
          <p14:tracePt t="21850" x="4187825" y="5554663"/>
          <p14:tracePt t="21866" x="4187825" y="5446713"/>
          <p14:tracePt t="21900" x="4187825" y="5394325"/>
          <p14:tracePt t="21916" x="4179888" y="5367338"/>
          <p14:tracePt t="21950" x="4143375" y="5357813"/>
          <p14:tracePt t="21950" x="4125913" y="5357813"/>
          <p14:tracePt t="21983" x="4098925" y="5367338"/>
          <p14:tracePt t="22017" x="4054475" y="5411788"/>
          <p14:tracePt t="22127" x="4017963" y="5653088"/>
          <p14:tracePt t="22200" x="4017963" y="5616575"/>
          <p14:tracePt t="22233" x="4017963" y="5572125"/>
          <p14:tracePt t="22267" x="4017963" y="5554663"/>
          <p14:tracePt t="22467" x="4017963" y="5473700"/>
          <p14:tracePt t="22500" x="4017963" y="5241925"/>
          <p14:tracePt t="22622" x="3875088" y="4473575"/>
          <p14:tracePt t="22650" x="3840163" y="4384675"/>
          <p14:tracePt t="22683" x="3822700" y="4143375"/>
          <p14:tracePt t="22716" x="3875088" y="3911600"/>
          <p14:tracePt t="22716" x="3919538" y="3786188"/>
          <p14:tracePt t="22750" x="4010025" y="3554413"/>
          <p14:tracePt t="22783" x="4143375" y="3259138"/>
          <p14:tracePt t="22817" x="4322763" y="2901950"/>
          <p14:tracePt t="22833" x="4357688" y="2822575"/>
          <p14:tracePt t="22850" x="4375150" y="2786063"/>
          <p14:tracePt t="23158" x="4384675" y="2776538"/>
          <p14:tracePt t="23200" x="4419600" y="2759075"/>
          <p14:tracePt t="23233" x="4581525" y="2724150"/>
          <p14:tracePt t="23266" x="4714875" y="2714625"/>
          <p14:tracePt t="23300" x="4884738" y="2705100"/>
          <p14:tracePt t="23333" x="4991100" y="2705100"/>
          <p14:tracePt t="23367" x="5045075" y="2705100"/>
          <p14:tracePt t="23383" x="5072063" y="2705100"/>
          <p14:tracePt t="23400" x="5170488" y="2751138"/>
          <p14:tracePt t="23433" x="5268913" y="2786063"/>
          <p14:tracePt t="23433" x="5313363" y="2813050"/>
          <p14:tracePt t="23466" x="5419725" y="2874963"/>
          <p14:tracePt t="23501" x="5554663" y="2990850"/>
          <p14:tracePt t="23619" x="5919788" y="3840163"/>
          <p14:tracePt t="23650" x="5911850" y="3956050"/>
          <p14:tracePt t="23667" x="5830888" y="4089400"/>
          <p14:tracePt t="23700" x="5608638" y="4241800"/>
          <p14:tracePt t="23700" x="5429250" y="4286250"/>
          <p14:tracePt t="23733" x="5099050" y="4313238"/>
          <p14:tracePt t="23766" x="4830763" y="4232275"/>
          <p14:tracePt t="23800" x="4562475" y="3929063"/>
          <p14:tracePt t="23817" x="4483100" y="3697288"/>
          <p14:tracePt t="23834" x="4438650" y="3295650"/>
          <p14:tracePt t="23850" x="4446588" y="3187700"/>
          <p14:tracePt t="23866" x="4491038" y="3089275"/>
          <p14:tracePt t="23884" x="4562475" y="2965450"/>
          <p14:tracePt t="23916" x="4679950" y="2894013"/>
          <p14:tracePt t="23950" x="4919663" y="2884488"/>
          <p14:tracePt t="23983" x="5054600" y="2965450"/>
          <p14:tracePt t="24016" x="5133975" y="3054350"/>
          <p14:tracePt t="24127" x="5143500" y="3116263"/>
          <p14:tracePt t="24334" x="5170488" y="3143250"/>
          <p14:tracePt t="24366" x="5259388" y="3224213"/>
          <p14:tracePt t="24383" x="5357813" y="3313113"/>
          <p14:tracePt t="24417" x="5402263" y="3357563"/>
          <p14:tracePt t="24417" x="5411788" y="3367088"/>
          <p14:tracePt t="24450" x="5411788" y="3375025"/>
          <p14:tracePt t="24700" x="5473700" y="3357563"/>
          <p14:tracePt t="24700" x="5599113" y="3330575"/>
          <p14:tracePt t="24733" x="6089650" y="3232150"/>
          <p14:tracePt t="24767" x="6867525" y="3108325"/>
          <p14:tracePt t="24800" x="7224713" y="3081338"/>
          <p14:tracePt t="24817" x="7491413" y="3089275"/>
          <p14:tracePt t="24833" x="7599363" y="3125788"/>
          <p14:tracePt t="24850" x="7697788" y="3170238"/>
          <p14:tracePt t="24866" x="7823200" y="3251200"/>
          <p14:tracePt t="24900" x="7902575" y="3322638"/>
          <p14:tracePt t="24917" x="7929563" y="3348038"/>
          <p14:tracePt t="24917" x="7939088" y="3375025"/>
          <p14:tracePt t="24950" x="7956550" y="3411538"/>
          <p14:tracePt t="24983" x="7956550" y="3419475"/>
          <p14:tracePt t="25129" x="8197850" y="3170238"/>
          <p14:tracePt t="25150" x="8705850" y="2527300"/>
          <p14:tracePt t="25183" x="8929688" y="2160588"/>
          <p14:tracePt t="25183" x="8966200" y="2081213"/>
          <p14:tracePt t="25217" x="8974138" y="1990725"/>
          <p14:tracePt t="25250" x="8956675" y="1928813"/>
          <p14:tracePt t="25283" x="8902700" y="1893888"/>
          <p14:tracePt t="25317" x="8759825" y="1847850"/>
          <p14:tracePt t="25334" x="8715375" y="1839913"/>
          <p14:tracePt t="25350" x="8680450" y="1839913"/>
          <p14:tracePt t="25367" x="8616950" y="1866900"/>
          <p14:tracePt t="25400" x="8545513" y="1919288"/>
          <p14:tracePt t="25417" x="8501063" y="1955800"/>
          <p14:tracePt t="25417" x="8474075" y="2000250"/>
          <p14:tracePt t="25450" x="8385175" y="2160588"/>
          <p14:tracePt t="25450" x="8348663" y="2259013"/>
          <p14:tracePt t="25484" x="8269288" y="2517775"/>
          <p14:tracePt t="25517" x="8232775" y="2724150"/>
          <p14:tracePt t="25623" x="8232775" y="3482975"/>
          <p14:tracePt t="25650" x="8277225" y="3562350"/>
          <p14:tracePt t="25683" x="8296275" y="3589338"/>
          <p14:tracePt t="25683" x="8323263" y="3608388"/>
          <p14:tracePt t="25717" x="8358188" y="3608388"/>
          <p14:tracePt t="25750" x="8412163" y="3608388"/>
          <p14:tracePt t="25784" x="8447088" y="3527425"/>
          <p14:tracePt t="25817" x="8483600" y="3330575"/>
          <p14:tracePt t="25834" x="8483600" y="3259138"/>
          <p14:tracePt t="25850" x="8474075" y="3214688"/>
          <p14:tracePt t="25867" x="8447088" y="3152775"/>
          <p14:tracePt t="25900" x="8420100" y="3133725"/>
          <p14:tracePt t="25917" x="8402638" y="3133725"/>
          <p14:tracePt t="25950" x="8385175" y="3133725"/>
          <p14:tracePt t="26000" x="8375650" y="3143250"/>
        </p14:tracePtLst>
      </p14:laserTraceLst>
    </p:ext>
  </p:extLs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0" y="457200"/>
            <a:ext cx="7886700" cy="54435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of receptors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Cholinergic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receptors: which are stimulated by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Nicotinic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Muscarinic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receptor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Adrenergic recepto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85763" indent="-385763">
              <a:buAutoNum type="alphaU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 receptor: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alpha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Beta receptor: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beta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&amp;beta</a:t>
            </a:r>
            <a:r>
              <a:rPr lang="en-US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Epinephrine excites both types of receptors approximately equally.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708514" y="6172200"/>
            <a:ext cx="4387487" cy="273844"/>
          </a:xfrm>
        </p:spPr>
        <p:txBody>
          <a:bodyPr/>
          <a:lstStyle/>
          <a:p>
            <a:pPr>
              <a:defRPr/>
            </a:pPr>
            <a:r>
              <a:rPr lang="en-US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046058" y="6309122"/>
            <a:ext cx="1638300" cy="273844"/>
          </a:xfrm>
        </p:spPr>
        <p:txBody>
          <a:bodyPr rtlCol="0"/>
          <a:lstStyle/>
          <a:p>
            <a:pPr>
              <a:defRPr/>
            </a:pPr>
            <a:r>
              <a:rPr lang="en-AU" b="1" dirty="0" smtClean="0">
                <a:latin typeface="Arial Narrow" pitchFamily="34" charset="0"/>
                <a:cs typeface="Arial" charset="0"/>
              </a:rPr>
              <a:t>24</a:t>
            </a:r>
            <a:endParaRPr lang="en-AU" b="1" dirty="0"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664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217"/>
    </mc:Choice>
    <mc:Fallback xmlns="">
      <p:transition spd="slow" advTm="1222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1" y="2033448"/>
            <a:ext cx="7080161" cy="3583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585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alpha  functions are excitatory, whereas others are inhibitory. Likewise, certain beta functions are excitatory and others are inhibitory as shown in the following table: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r>
              <a:rPr lang="en-AU" b="1" dirty="0" smtClean="0">
                <a:latin typeface="Arial Narrow" pitchFamily="34" charset="0"/>
                <a:cs typeface="Arial" charset="0"/>
              </a:rPr>
              <a:t>25</a:t>
            </a:r>
            <a:endParaRPr lang="en-AU" b="1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3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22"/>
    </mc:Choice>
    <mc:Fallback xmlns="">
      <p:transition spd="slow" advTm="155322"/>
    </mc:Fallback>
  </mc:AlternateContent>
  <p:timing>
    <p:tnLst>
      <p:par>
        <p:cTn id="1" dur="indefinite" restart="never" nodeType="tmRoot"/>
      </p:par>
    </p:tnLst>
  </p:timing>
  <p:extLst mod="1">
    <p:ext uri="{3A86A75C-4F4B-4683-9AE1-C65F6400EC91}">
      <p14:laserTraceLst xmlns:p14="http://schemas.microsoft.com/office/powerpoint/2010/main">
        <p14:tracePtLst>
          <p14:tracePt t="1823" x="8358188" y="3152775"/>
          <p14:tracePt t="1937" x="8205788" y="3214688"/>
          <p14:tracePt t="1955" x="8027988" y="3259138"/>
          <p14:tracePt t="1971" x="7769225" y="3322638"/>
          <p14:tracePt t="1988" x="7340600" y="3348038"/>
          <p14:tracePt t="2005" x="7170738" y="3348038"/>
          <p14:tracePt t="2021" x="7027863" y="3322638"/>
          <p14:tracePt t="2037" x="6875463" y="3276600"/>
          <p14:tracePt t="2050" x="6751638" y="3232150"/>
          <p14:tracePt t="2066" x="6643688" y="3179763"/>
          <p14:tracePt t="2083" x="6394450" y="3044825"/>
          <p14:tracePt t="2100" x="6303963" y="2973388"/>
          <p14:tracePt t="2108" x="6224588" y="2901950"/>
          <p14:tracePt t="2125" x="6170613" y="2847975"/>
          <p14:tracePt t="2141" x="6116638" y="2786063"/>
          <p14:tracePt t="2155" x="6062663" y="2697163"/>
          <p14:tracePt t="2171" x="6010275" y="2536825"/>
          <p14:tracePt t="2188" x="6010275" y="2446338"/>
          <p14:tracePt t="2204" x="6010275" y="2366963"/>
          <p14:tracePt t="2221" x="6045200" y="2197100"/>
          <p14:tracePt t="2238" x="6089650" y="2125663"/>
          <p14:tracePt t="2254" x="6161088" y="2062163"/>
          <p14:tracePt t="2271" x="5973763" y="2000250"/>
          <p14:tracePt t="2519" x="5634038" y="1919288"/>
          <p14:tracePt t="2537" x="5224463" y="1822450"/>
          <p14:tracePt t="2549" x="4813300" y="1660525"/>
          <p14:tracePt t="2566" x="4491038" y="1536700"/>
          <p14:tracePt t="2583" x="4017963" y="1285875"/>
          <p14:tracePt t="2599" x="3919538" y="1214438"/>
          <p14:tracePt t="2608" x="3848100" y="1160463"/>
          <p14:tracePt t="2624" x="3813175" y="1081088"/>
          <p14:tracePt t="2641" x="3751263" y="893763"/>
          <p14:tracePt t="2659" x="3751263" y="803275"/>
          <p14:tracePt t="2671" x="3768725" y="723900"/>
          <p14:tracePt t="2688" x="3803650" y="633413"/>
          <p14:tracePt t="2705" x="3938588" y="455613"/>
          <p14:tracePt t="2722" x="4062413" y="339725"/>
          <p14:tracePt t="2738" x="4286250" y="196850"/>
          <p14:tracePt t="2755" x="4500563" y="71438"/>
          <p14:tracePt t="2771" x="4813300" y="0"/>
          <p14:tracePt t="2788" x="5089525" y="0"/>
          <p14:tracePt t="2816" x="5214938" y="9525"/>
          <p14:tracePt t="2833" x="5340350" y="53975"/>
          <p14:tracePt t="2850" x="5446713" y="98425"/>
          <p14:tracePt t="2859" x="5626100" y="204788"/>
          <p14:tracePt t="2875" x="5697538" y="276225"/>
          <p14:tracePt t="2893" x="5759450" y="330200"/>
          <p14:tracePt t="2909" x="5813425" y="411163"/>
          <p14:tracePt t="2921" x="5902325" y="571500"/>
          <p14:tracePt t="2939" x="5919788" y="625475"/>
          <p14:tracePt t="2956" x="5929313" y="696913"/>
          <p14:tracePt t="2972" x="5929313" y="768350"/>
          <p14:tracePt t="2988" x="5830888" y="919163"/>
          <p14:tracePt t="3005" x="5705475" y="1036638"/>
          <p14:tracePt t="3022" x="5446713" y="1187450"/>
          <p14:tracePt t="3037" x="5170488" y="1312863"/>
          <p14:tracePt t="3052" x="4625975" y="1419225"/>
          <p14:tracePt t="3069" x="4429125" y="1419225"/>
          <p14:tracePt t="3085" x="4295775" y="1419225"/>
          <p14:tracePt t="3102" x="4098925" y="1357313"/>
          <p14:tracePt t="3119" x="4037013" y="1322388"/>
          <p14:tracePt t="3141" x="4000500" y="1285875"/>
          <p14:tracePt t="3155" x="3983038" y="1276350"/>
          <p14:tracePt t="3171" x="3983038" y="1258888"/>
          <p14:tracePt t="3188" x="3983038" y="1250950"/>
          <p14:tracePt t="3220" x="3983038" y="1241425"/>
          <p14:tracePt t="3252" x="3983038" y="1231900"/>
          <p14:tracePt t="3320" x="3990975" y="1231900"/>
          <p14:tracePt t="10323" x="3956050" y="1231900"/>
          <p14:tracePt t="11116" x="3840163" y="1231900"/>
          <p14:tracePt t="11125" x="3768725" y="1231900"/>
          <p14:tracePt t="11142" x="3697288" y="1241425"/>
          <p14:tracePt t="11155" x="3625850" y="1241425"/>
          <p14:tracePt t="11171" x="3509963" y="1241425"/>
          <p14:tracePt t="11188" x="3455988" y="1241425"/>
          <p14:tracePt t="11205" x="3419475" y="1241425"/>
          <p14:tracePt t="11222" x="3375025" y="1241425"/>
          <p14:tracePt t="11238" x="3367088" y="1241425"/>
          <p14:tracePt t="11255" x="3357563" y="1241425"/>
          <p14:tracePt t="11272" x="3357563" y="1250950"/>
          <p14:tracePt t="11300" x="3348038" y="1276350"/>
          <p14:tracePt t="11333" x="3340100" y="1322388"/>
          <p14:tracePt t="11350" x="3340100" y="1384300"/>
          <p14:tracePt t="11359" x="3340100" y="1446213"/>
          <p14:tracePt t="11376" x="3340100" y="1527175"/>
          <p14:tracePt t="11392" x="3340100" y="1554163"/>
          <p14:tracePt t="11406" x="3340100" y="1562100"/>
          <p14:tracePt t="11422" x="3340100" y="1571625"/>
          <p14:tracePt t="11439" x="3357563" y="1581150"/>
          <p14:tracePt t="11455" x="3384550" y="1581150"/>
          <p14:tracePt t="11472" x="3411538" y="1581150"/>
          <p14:tracePt t="11488" x="3465513" y="1581150"/>
          <p14:tracePt t="11506" x="3482975" y="1581150"/>
          <p14:tracePt t="11522" x="3500438" y="1571625"/>
          <p14:tracePt t="11550" x="3500438" y="1562100"/>
          <p14:tracePt t="11583" x="3500438" y="1554163"/>
          <p14:tracePt t="11608" x="3490913" y="1544638"/>
          <p14:tracePt t="11624" x="3473450" y="1544638"/>
          <p14:tracePt t="11641" x="3455988" y="1544638"/>
          <p14:tracePt t="11655" x="3446463" y="1544638"/>
          <p14:tracePt t="11671" x="3429000" y="1544638"/>
          <p14:tracePt t="11688" x="3419475" y="1544638"/>
          <p14:tracePt t="11704" x="3438525" y="1544638"/>
          <p14:tracePt t="11754" x="3536950" y="1571625"/>
          <p14:tracePt t="11771" x="3724275" y="1608138"/>
          <p14:tracePt t="11784" x="3938588" y="1652588"/>
          <p14:tracePt t="11800" x="4268788" y="1687513"/>
          <p14:tracePt t="11817" x="4367213" y="1687513"/>
          <p14:tracePt t="11834" x="4429125" y="1687513"/>
          <p14:tracePt t="11842" x="4473575" y="1687513"/>
          <p14:tracePt t="11859" x="4491038" y="1687513"/>
          <p14:tracePt t="11876" x="4510088" y="1687513"/>
          <p14:tracePt t="11892" x="4518025" y="1687513"/>
          <p14:tracePt t="11905" x="4402138" y="1714500"/>
          <p14:tracePt t="12099" x="4276725" y="1758950"/>
          <p14:tracePt t="12108" x="4027488" y="1847850"/>
          <p14:tracePt t="12126" x="3786188" y="1901825"/>
          <p14:tracePt t="12142" x="3527425" y="1955800"/>
          <p14:tracePt t="12155" x="3133725" y="2027238"/>
          <p14:tracePt t="12172" x="3036888" y="2027238"/>
          <p14:tracePt t="12188" x="2965450" y="2027238"/>
          <p14:tracePt t="12205" x="2919413" y="2027238"/>
          <p14:tracePt t="12222" x="2919413" y="2017713"/>
          <p14:tracePt t="12239" x="2928938" y="1955800"/>
          <p14:tracePt t="12255" x="3027363" y="1839913"/>
          <p14:tracePt t="12272" x="3625850" y="1303338"/>
          <p14:tracePt t="12288" x="4251325" y="946150"/>
          <p14:tracePt t="12317" x="4402138" y="884238"/>
          <p14:tracePt t="12334" x="4500563" y="857250"/>
          <p14:tracePt t="12343" x="4545013" y="847725"/>
          <p14:tracePt t="12361" x="4589463" y="847725"/>
          <p14:tracePt t="12377" x="4572000" y="847725"/>
          <p14:tracePt t="12437" x="4411663" y="874713"/>
          <p14:tracePt t="12454" x="4286250" y="874713"/>
          <p14:tracePt t="12471" x="4160838" y="874713"/>
          <p14:tracePt t="12488" x="3919538" y="812800"/>
          <p14:tracePt t="12504" x="3822700" y="776288"/>
          <p14:tracePt t="12521" x="3732213" y="741363"/>
          <p14:tracePt t="12534" x="3670300" y="696913"/>
          <p14:tracePt t="12550" x="3616325" y="660400"/>
          <p14:tracePt t="12567" x="3509963" y="625475"/>
          <p14:tracePt t="12583" x="3473450" y="615950"/>
          <p14:tracePt t="12593" x="3429000" y="615950"/>
          <p14:tracePt t="12609" x="3384550" y="615950"/>
          <p14:tracePt t="12625" x="3348038" y="615950"/>
          <p14:tracePt t="12642" x="3322638" y="615950"/>
          <p14:tracePt t="12656" x="3295650" y="615950"/>
          <p14:tracePt t="12672" x="3286125" y="615950"/>
          <p14:tracePt t="16807" x="3268663" y="615950"/>
          <p14:tracePt t="17770" x="3205163" y="642938"/>
          <p14:tracePt t="17788" x="3108325" y="704850"/>
          <p14:tracePt t="17800" x="2938463" y="803275"/>
          <p14:tracePt t="17817" x="2732088" y="911225"/>
          <p14:tracePt t="17834" x="2536825" y="1036638"/>
          <p14:tracePt t="17842" x="2286000" y="1169988"/>
          <p14:tracePt t="17859" x="2224088" y="1196975"/>
          <p14:tracePt t="17876" x="2179638" y="1214438"/>
          <p14:tracePt t="17889" x="2160588" y="1223963"/>
          <p14:tracePt t="17906" x="2152650" y="1223963"/>
          <p14:tracePt t="17922" x="2143125" y="1223963"/>
          <p14:tracePt t="17939" x="2143125" y="1231900"/>
          <p14:tracePt t="17955" x="2152650" y="1250950"/>
          <p14:tracePt t="18020" x="2330450" y="1357313"/>
          <p14:tracePt t="18038" x="2803525" y="1616075"/>
          <p14:tracePt t="18066" x="2982913" y="1697038"/>
          <p14:tracePt t="18084" x="3089275" y="1751013"/>
          <p14:tracePt t="18092" x="3170238" y="1776413"/>
          <p14:tracePt t="18109" x="3259138" y="1795463"/>
          <p14:tracePt t="18126" x="3276600" y="1795463"/>
          <p14:tracePt t="18139" x="3286125" y="1795463"/>
          <p14:tracePt t="18171" x="3268663" y="1803400"/>
          <p14:tracePt t="18420" x="3232150" y="1812925"/>
          <p14:tracePt t="18438" x="3170238" y="1839913"/>
          <p14:tracePt t="18454" x="3036888" y="1919288"/>
          <p14:tracePt t="18471" x="3009900" y="1928813"/>
          <p14:tracePt t="18488" x="2990850" y="1946275"/>
          <p14:tracePt t="18504" x="2982913" y="1955800"/>
          <p14:tracePt t="18521" x="2982913" y="1965325"/>
          <p14:tracePt t="18535" x="2982913" y="1982788"/>
          <p14:tracePt t="18550" x="2982913" y="2009775"/>
          <p14:tracePt t="18567" x="2990850" y="2036763"/>
          <p14:tracePt t="18584" x="3054350" y="2081213"/>
          <p14:tracePt t="18592" x="3143250" y="2116138"/>
          <p14:tracePt t="18609" x="3384550" y="2125663"/>
          <p14:tracePt t="18626" x="3509963" y="2071688"/>
          <p14:tracePt t="18639" x="3679825" y="1955800"/>
          <p14:tracePt t="18656" x="3795713" y="1857375"/>
          <p14:tracePt t="18672" x="3938588" y="1660525"/>
          <p14:tracePt t="18689" x="3983038" y="1562100"/>
          <p14:tracePt t="18705" x="3983038" y="1482725"/>
          <p14:tracePt t="18722" x="3956050" y="1330325"/>
          <p14:tracePt t="18740" x="3884613" y="1268413"/>
          <p14:tracePt t="18755" x="3759200" y="1204913"/>
          <p14:tracePt t="18772" x="3581400" y="1143000"/>
          <p14:tracePt t="18786" x="3394075" y="1116013"/>
          <p14:tracePt t="18803" x="3098800" y="1116013"/>
          <p14:tracePt t="18819" x="2901950" y="1152525"/>
          <p14:tracePt t="18843" x="2840038" y="1179513"/>
          <p14:tracePt t="18859" x="2795588" y="1204913"/>
          <p14:tracePt t="18876" x="2768600" y="1231900"/>
          <p14:tracePt t="18889" x="2724150" y="1285875"/>
          <p14:tracePt t="18907" x="2705100" y="1347788"/>
          <p14:tracePt t="18922" x="2687638" y="1411288"/>
          <p14:tracePt t="18939" x="2687638" y="1490663"/>
          <p14:tracePt t="18956" x="2687638" y="1581150"/>
          <p14:tracePt t="18972" x="2687638" y="1608138"/>
          <p14:tracePt t="18989" x="2687638" y="1633538"/>
          <p14:tracePt t="19006" x="2705100" y="1660525"/>
          <p14:tracePt t="19020" x="2714625" y="1670050"/>
          <p14:tracePt t="19046" x="2724150" y="1687513"/>
          <p14:tracePt t="19067" x="2732088" y="1687513"/>
          <p14:tracePt t="19076" x="2732088" y="1697038"/>
          <p14:tracePt t="19092" x="2741613" y="1697038"/>
          <p14:tracePt t="19109" x="2741613" y="1704975"/>
          <p14:tracePt t="19126" x="2741613" y="1687513"/>
          <p14:tracePt t="19254" x="2741613" y="1670050"/>
          <p14:tracePt t="19271" x="2732088" y="1652588"/>
          <p14:tracePt t="19284" x="2724150" y="1616075"/>
          <p14:tracePt t="19300" x="2697163" y="1589088"/>
          <p14:tracePt t="19317" x="2625725" y="1536700"/>
          <p14:tracePt t="19334" x="2581275" y="1500188"/>
          <p14:tracePt t="19342" x="2536825" y="1482725"/>
          <p14:tracePt t="19359" x="2500313" y="1446213"/>
          <p14:tracePt t="19376" x="2446338" y="1419225"/>
          <p14:tracePt t="19389" x="2330450" y="1374775"/>
          <p14:tracePt t="19406" x="2276475" y="1347788"/>
          <p14:tracePt t="19422" x="2224088" y="1330325"/>
          <p14:tracePt t="19439" x="2170113" y="1312863"/>
          <p14:tracePt t="19456" x="2152650" y="1303338"/>
          <p14:tracePt t="19472" x="2143125" y="1295400"/>
          <p14:tracePt t="19489" x="2133600" y="1295400"/>
        </p14:tracePtLst>
      </p14:laserTraceLst>
    </p:ext>
  </p:extLs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Norepinephrine excites mainly alpha receptors but excites the beta receptors to a lesser extent as well.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Epinephrine excites both types of receptors approximately equally. </a:t>
            </a:r>
          </a:p>
          <a:p>
            <a:pPr marL="514350" indent="-514350">
              <a:buAutoNum type="alphaUcPeriod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>
              <a:defRPr/>
            </a:pPr>
            <a:r>
              <a:rPr lang="en-AU" b="1" dirty="0" smtClean="0">
                <a:latin typeface="Arial Narrow" pitchFamily="34" charset="0"/>
                <a:cs typeface="Arial" charset="0"/>
              </a:rPr>
              <a:t>26</a:t>
            </a:r>
            <a:endParaRPr lang="en-AU" b="1" dirty="0"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6656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C00000"/>
                </a:solidFill>
              </a:rPr>
              <a:t>Recap</a:t>
            </a:r>
            <a:endParaRPr lang="en-US" sz="6000" dirty="0">
              <a:solidFill>
                <a:srgbClr val="C00000"/>
              </a:solidFill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A.N.S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controls the involuntary functions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not under our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will.</a:t>
            </a:r>
          </a:p>
          <a:p>
            <a:pPr marL="342900" indent="-342900"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Sympathetic, parasympathetic divisions</a:t>
            </a: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final common pathway linking the central nervous system (CNS) to skeletal muscles is the α-motor neuron, while sympathetic and parasympathetic neurons serve as the final common pathway from the CNS to visceral targets.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Somatic nerves are large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 and rapidly conducting α-motor neurons, preganglionic axons are small-diameter,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myelinated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slowly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B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fibers,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axons of the postganglionic neurons are mostly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unmyelinated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fibers and terminate on the visceral effectors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nerves(thoracolumbar)pathway.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Cranial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sacral divisions of parasympathetic preganglionic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neurons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Types of transmitters released as well as type of receptors 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AutoNum type="arabicPeriod"/>
              <a:defRPr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  <a:defRPr/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  <a:defRPr/>
            </a:pPr>
            <a:endParaRPr lang="en-US" sz="1600" b="1" dirty="0">
              <a:latin typeface="Arial Narrow" pitchFamily="34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27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239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</a:t>
            </a:r>
            <a:r>
              <a:rPr lang="en-US" sz="4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782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6819362" y="1481070"/>
            <a:ext cx="4417454" cy="875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031865" y="2563053"/>
            <a:ext cx="4076165" cy="875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8867" y="2585498"/>
            <a:ext cx="4009623" cy="875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94952" y="1493948"/>
            <a:ext cx="4417454" cy="875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54297" y="1640293"/>
            <a:ext cx="3786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Central nervous system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28164" y="2800880"/>
            <a:ext cx="4052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Brain                         spinal cord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87297" y="1671351"/>
            <a:ext cx="3465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Peripheral nervous system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131" y="2793363"/>
            <a:ext cx="3749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Somatic                   Autonomic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07521" y="4289137"/>
            <a:ext cx="3886730" cy="875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022489" y="4526964"/>
            <a:ext cx="2413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Sensory            Motor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12406" y="4296654"/>
            <a:ext cx="2943358" cy="875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409904" y="4534481"/>
            <a:ext cx="35843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Sympathetic     parasympathetic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26530" y="471124"/>
            <a:ext cx="3205764" cy="99379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02934" y="664690"/>
            <a:ext cx="2584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Nervous System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9771017" y="3529884"/>
            <a:ext cx="13063" cy="604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282943" y="3529884"/>
            <a:ext cx="4354" cy="604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2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85283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US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05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434"/>
    </mc:Choice>
    <mc:Fallback xmlns="">
      <p:transition spd="slow" advTm="884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5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Autonomic Nervous Syste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775" y="1666876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A.N.S. controls the involuntary functions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are not under our will &amp;so controlled automatically &amp;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reflexly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 of the nervous system that is responsible for homeostasis (maintenance of nearly constant conditions in the internal </a:t>
            </a:r>
            <a:r>
              <a:rPr lang="en-GB" dirty="0">
                <a:latin typeface="Times New Roman" panose="02020603050405020304" pitchFamily="18" charset="0"/>
                <a:cs typeface="+mj-cs"/>
              </a:rPr>
              <a:t>environmen</a:t>
            </a:r>
            <a:r>
              <a:rPr lang="en-GB" dirty="0">
                <a:cs typeface="+mj-cs"/>
              </a:rPr>
              <a:t>t</a:t>
            </a:r>
            <a:r>
              <a:rPr lang="en-GB" dirty="0" smtClean="0">
                <a:cs typeface="+mj-cs"/>
              </a:rPr>
              <a:t>).</a:t>
            </a:r>
            <a:endParaRPr lang="ar-IQ" dirty="0" smtClean="0">
              <a:cs typeface="+mj-cs"/>
            </a:endParaRPr>
          </a:p>
          <a:p>
            <a:pPr marL="0" indent="0">
              <a:buNone/>
            </a:pPr>
            <a:endParaRPr lang="ar-IQ" dirty="0" smtClean="0"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Innervation to all other organs is supplied by the </a:t>
            </a:r>
            <a:r>
              <a:rPr lang="en-GB" dirty="0"/>
              <a:t>ANS</a:t>
            </a:r>
            <a:endParaRPr lang="ar-IQ" dirty="0"/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skeletal muscle, which gets its innervation from the </a:t>
            </a:r>
            <a:r>
              <a:rPr lang="en-GB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somatomotor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nervous system.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ar-IQ" dirty="0">
              <a:cs typeface="+mj-cs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8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291"/>
    </mc:Choice>
    <mc:Fallback xmlns="">
      <p:transition spd="slow" advTm="612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 Divisions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Sympathetic &amp;parasympathetic pathways These two pathways are antagonistic in their effects (if one excites, the other will inhibit).</a:t>
            </a:r>
            <a:endParaRPr lang="ar-IQ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Enteric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(functioning within the GIT)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65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910"/>
    </mc:Choice>
    <mc:Fallback xmlns="">
      <p:transition spd="slow" advTm="42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6376" y="865959"/>
            <a:ext cx="8820150" cy="4210050"/>
          </a:xfrm>
          <a:prstGeom prst="rect">
            <a:avLst/>
          </a:prstGeom>
        </p:spPr>
      </p:pic>
      <p:sp>
        <p:nvSpPr>
          <p:cNvPr id="3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5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4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898"/>
    </mc:Choice>
    <mc:Fallback xmlns="">
      <p:transition spd="slow" advTm="12489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293" y="33909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Differences between the efferent somatic &amp; autonomic nerves are the following:</a:t>
            </a:r>
            <a:endParaRPr lang="en-US" sz="4000" dirty="0"/>
          </a:p>
        </p:txBody>
      </p:sp>
      <p:sp>
        <p:nvSpPr>
          <p:cNvPr id="4" name="Oval 3"/>
          <p:cNvSpPr/>
          <p:nvPr/>
        </p:nvSpPr>
        <p:spPr>
          <a:xfrm>
            <a:off x="3391437" y="1649004"/>
            <a:ext cx="4468968" cy="185455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82284" y="2278368"/>
            <a:ext cx="3721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common pathway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8046" y="3422642"/>
            <a:ext cx="1867438" cy="13909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190704" y="3422643"/>
            <a:ext cx="1867438" cy="13909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30700" y="3727014"/>
            <a:ext cx="126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Somatic nerves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04278" y="3773602"/>
            <a:ext cx="165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Autonomic nerves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161765" y="4872302"/>
            <a:ext cx="0" cy="65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052034" y="5679270"/>
            <a:ext cx="2678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α-motor neuron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3504" y="5293864"/>
            <a:ext cx="3556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Sympathetic, parasympathetic 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59450" y="6140935"/>
            <a:ext cx="3704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Preganglionic, postganglionic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124423" y="4872302"/>
            <a:ext cx="0" cy="42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124423" y="5699247"/>
            <a:ext cx="0" cy="42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19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>
                <a:latin typeface="Arial Narrow" pitchFamily="34" charset="0"/>
                <a:cs typeface="Arial" charset="0"/>
              </a:rPr>
              <a:t>6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/>
              <p14:cNvContentPartPr/>
              <p14:nvPr/>
            </p14:nvContentPartPr>
            <p14:xfrm>
              <a:off x="4089960" y="4714920"/>
              <a:ext cx="360" cy="3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0600" y="470556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0138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110"/>
    </mc:Choice>
    <mc:Fallback xmlns="">
      <p:transition spd="slow" advTm="100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1765" y="245221"/>
            <a:ext cx="4468968" cy="18968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43589" y="838426"/>
            <a:ext cx="417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iber types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052033" y="2059933"/>
            <a:ext cx="1867438" cy="13909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73027" y="1970411"/>
            <a:ext cx="1867438" cy="13909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70815" y="2250371"/>
            <a:ext cx="1262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Somatic nerves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6601" y="2270272"/>
            <a:ext cx="1653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Autonomic nerves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48257" y="3606677"/>
            <a:ext cx="0" cy="657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28388" y="4366123"/>
            <a:ext cx="3146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diameter rapidly conducting, α-motor neuron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1984" y="4022467"/>
            <a:ext cx="45658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preganglionic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axons are small-diameter,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myelinated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relatively slowly conducting B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01983" y="5309939"/>
            <a:ext cx="3951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postganglionic axons neurons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mostly </a:t>
            </a:r>
            <a:r>
              <a:rPr lang="en-US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unmyelinated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fibers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832198" y="3513765"/>
            <a:ext cx="0" cy="4215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465038" y="6359525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7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52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48"/>
    </mc:Choice>
    <mc:Fallback xmlns="">
      <p:transition spd="slow" advTm="965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161765" y="245221"/>
            <a:ext cx="4468968" cy="189683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35412" y="815429"/>
            <a:ext cx="417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Similar feature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887214" y="2333627"/>
            <a:ext cx="2768769" cy="139091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044244" y="2693209"/>
            <a:ext cx="2892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Acetylcholine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11629" y="6176963"/>
            <a:ext cx="5849982" cy="365125"/>
          </a:xfrm>
        </p:spPr>
        <p:txBody>
          <a:bodyPr/>
          <a:lstStyle/>
          <a:p>
            <a:pPr>
              <a:defRPr/>
            </a:pPr>
            <a:r>
              <a:rPr lang="en-US" sz="1600" b="1" dirty="0">
                <a:latin typeface="Arial Narrow" pitchFamily="34" charset="0"/>
              </a:rPr>
              <a:t>University of Basrah-College of Medicine-Physiology Department</a:t>
            </a: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9374886" y="6333388"/>
            <a:ext cx="2184400" cy="365125"/>
          </a:xfrm>
        </p:spPr>
        <p:txBody>
          <a:bodyPr rtlCol="0"/>
          <a:lstStyle/>
          <a:p>
            <a:pPr>
              <a:defRPr/>
            </a:pPr>
            <a:r>
              <a:rPr lang="en-AU" sz="1600" b="1" dirty="0" smtClean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8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530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20"/>
    </mc:Choice>
    <mc:Fallback xmlns="">
      <p:transition spd="slow" advTm="314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5.5|11.1|3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|8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4|47.7|18.5|3.4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8|15.5|8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1|6.9|5.7|5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4.5|7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9.2|6|4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4.9|13|4.6|7.1|20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2.9|4.5|18.3|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5|2.5|5.2|3.4|35.8|1|16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18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20.5|3.3|6.2|1.9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7|2|22.6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7|0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8.7|48.7|28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2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3.1|9.1|97.8|3.6|25.3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969</Words>
  <Application>Microsoft Office PowerPoint</Application>
  <PresentationFormat>Widescreen</PresentationFormat>
  <Paragraphs>160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Times New Roman</vt:lpstr>
      <vt:lpstr>Office Theme</vt:lpstr>
      <vt:lpstr>Autonomic Nervous System</vt:lpstr>
      <vt:lpstr>Objectives</vt:lpstr>
      <vt:lpstr>PowerPoint Presentation</vt:lpstr>
      <vt:lpstr>Autonomic Nervous System</vt:lpstr>
      <vt:lpstr>ANS Divisions </vt:lpstr>
      <vt:lpstr>PowerPoint Presentation</vt:lpstr>
      <vt:lpstr>Differences between the efferent somatic &amp; autonomic nerves are the following:</vt:lpstr>
      <vt:lpstr>PowerPoint Presentation</vt:lpstr>
      <vt:lpstr>PowerPoint Presentation</vt:lpstr>
      <vt:lpstr>PowerPoint Presentation</vt:lpstr>
      <vt:lpstr>Sympathetic NS  Fight or Flight</vt:lpstr>
      <vt:lpstr>PowerPoint Presentation</vt:lpstr>
      <vt:lpstr>PowerPoint Presentation</vt:lpstr>
      <vt:lpstr>PowerPoint Presentation</vt:lpstr>
      <vt:lpstr>PowerPoint Presentation</vt:lpstr>
      <vt:lpstr>Adrenal Medulla</vt:lpstr>
      <vt:lpstr>PowerPoint Presentation</vt:lpstr>
      <vt:lpstr>PowerPoint Presentation</vt:lpstr>
      <vt:lpstr>   </vt:lpstr>
      <vt:lpstr>PowerPoint Presentation</vt:lpstr>
      <vt:lpstr>PowerPoint Presentation</vt:lpstr>
      <vt:lpstr>PowerPoint Presentation</vt:lpstr>
      <vt:lpstr>PowerPoint Presentation</vt:lpstr>
      <vt:lpstr>Receptors on the effector organs  </vt:lpstr>
      <vt:lpstr>PowerPoint Presentation</vt:lpstr>
      <vt:lpstr>Certain alpha  functions are excitatory, whereas others are inhibitory. Likewise, certain beta functions are excitatory and others are inhibitory as shown in the following table: </vt:lpstr>
      <vt:lpstr>PowerPoint Presentation</vt:lpstr>
      <vt:lpstr>Recap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Autonomic Nervous System</dc:title>
  <dc:creator>Lenovo</dc:creator>
  <cp:lastModifiedBy>Windows User</cp:lastModifiedBy>
  <cp:revision>77</cp:revision>
  <dcterms:created xsi:type="dcterms:W3CDTF">2020-12-15T07:26:15Z</dcterms:created>
  <dcterms:modified xsi:type="dcterms:W3CDTF">2022-11-14T04:54:26Z</dcterms:modified>
</cp:coreProperties>
</file>